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3" r:id="rId4"/>
    <p:sldId id="305" r:id="rId5"/>
    <p:sldId id="307" r:id="rId6"/>
    <p:sldId id="308" r:id="rId7"/>
    <p:sldId id="306" r:id="rId8"/>
    <p:sldId id="304" r:id="rId9"/>
    <p:sldId id="310" r:id="rId10"/>
    <p:sldId id="315" r:id="rId11"/>
    <p:sldId id="311" r:id="rId12"/>
    <p:sldId id="314" r:id="rId13"/>
    <p:sldId id="316" r:id="rId14"/>
    <p:sldId id="317" r:id="rId15"/>
    <p:sldId id="318" r:id="rId16"/>
    <p:sldId id="319" r:id="rId17"/>
    <p:sldId id="321" r:id="rId18"/>
    <p:sldId id="322" r:id="rId19"/>
    <p:sldId id="320" r:id="rId20"/>
    <p:sldId id="323" r:id="rId21"/>
    <p:sldId id="324" r:id="rId22"/>
    <p:sldId id="325" r:id="rId23"/>
    <p:sldId id="327" r:id="rId24"/>
    <p:sldId id="328" r:id="rId25"/>
    <p:sldId id="329" r:id="rId26"/>
    <p:sldId id="326" r:id="rId27"/>
    <p:sldId id="330" r:id="rId28"/>
    <p:sldId id="332" r:id="rId29"/>
    <p:sldId id="339" r:id="rId30"/>
    <p:sldId id="333" r:id="rId31"/>
    <p:sldId id="355" r:id="rId32"/>
    <p:sldId id="356" r:id="rId33"/>
    <p:sldId id="334" r:id="rId34"/>
    <p:sldId id="335" r:id="rId35"/>
    <p:sldId id="336" r:id="rId36"/>
    <p:sldId id="345" r:id="rId37"/>
    <p:sldId id="337" r:id="rId38"/>
    <p:sldId id="338" r:id="rId39"/>
    <p:sldId id="340" r:id="rId40"/>
    <p:sldId id="341" r:id="rId41"/>
    <p:sldId id="342" r:id="rId42"/>
    <p:sldId id="343" r:id="rId43"/>
    <p:sldId id="344" r:id="rId44"/>
    <p:sldId id="346" r:id="rId45"/>
    <p:sldId id="347" r:id="rId46"/>
    <p:sldId id="348" r:id="rId47"/>
    <p:sldId id="349" r:id="rId48"/>
    <p:sldId id="350" r:id="rId49"/>
    <p:sldId id="351" r:id="rId50"/>
    <p:sldId id="352" r:id="rId51"/>
    <p:sldId id="353" r:id="rId52"/>
    <p:sldId id="354" r:id="rId53"/>
    <p:sldId id="357" r:id="rId54"/>
    <p:sldId id="360" r:id="rId55"/>
    <p:sldId id="358" r:id="rId56"/>
    <p:sldId id="359" r:id="rId57"/>
    <p:sldId id="361" r:id="rId58"/>
    <p:sldId id="369" r:id="rId59"/>
    <p:sldId id="362" r:id="rId60"/>
    <p:sldId id="370" r:id="rId61"/>
    <p:sldId id="371" r:id="rId62"/>
    <p:sldId id="363" r:id="rId63"/>
    <p:sldId id="374" r:id="rId64"/>
    <p:sldId id="365" r:id="rId65"/>
    <p:sldId id="366" r:id="rId66"/>
    <p:sldId id="367" r:id="rId67"/>
    <p:sldId id="373" r:id="rId68"/>
    <p:sldId id="372" r:id="rId69"/>
    <p:sldId id="368" r:id="rId70"/>
    <p:sldId id="375" r:id="rId71"/>
    <p:sldId id="382" r:id="rId72"/>
    <p:sldId id="376" r:id="rId73"/>
    <p:sldId id="381" r:id="rId74"/>
    <p:sldId id="377" r:id="rId75"/>
    <p:sldId id="379" r:id="rId76"/>
    <p:sldId id="380" r:id="rId77"/>
    <p:sldId id="378" r:id="rId78"/>
    <p:sldId id="383" r:id="rId79"/>
    <p:sldId id="385" r:id="rId80"/>
    <p:sldId id="386" r:id="rId81"/>
    <p:sldId id="384" r:id="rId82"/>
    <p:sldId id="387" r:id="rId83"/>
    <p:sldId id="389" r:id="rId84"/>
    <p:sldId id="399" r:id="rId85"/>
    <p:sldId id="405" r:id="rId86"/>
    <p:sldId id="395" r:id="rId87"/>
    <p:sldId id="390" r:id="rId88"/>
    <p:sldId id="396" r:id="rId89"/>
    <p:sldId id="394" r:id="rId90"/>
    <p:sldId id="388" r:id="rId91"/>
    <p:sldId id="391" r:id="rId92"/>
    <p:sldId id="403" r:id="rId93"/>
    <p:sldId id="393" r:id="rId94"/>
    <p:sldId id="397" r:id="rId95"/>
    <p:sldId id="398" r:id="rId96"/>
    <p:sldId id="407" r:id="rId97"/>
    <p:sldId id="400" r:id="rId98"/>
    <p:sldId id="401" r:id="rId99"/>
    <p:sldId id="406" r:id="rId100"/>
    <p:sldId id="402" r:id="rId101"/>
    <p:sldId id="404" r:id="rId102"/>
    <p:sldId id="408" r:id="rId103"/>
    <p:sldId id="409" r:id="rId104"/>
    <p:sldId id="411" r:id="rId105"/>
    <p:sldId id="410" r:id="rId106"/>
    <p:sldId id="273" r:id="rId107"/>
  </p:sldIdLst>
  <p:sldSz cx="9144000" cy="5143500" type="screen16x9"/>
  <p:notesSz cx="7102475"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1" d="100"/>
          <a:sy n="121" d="100"/>
        </p:scale>
        <p:origin x="605" y="91"/>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a:t>Cliquez pour modifier le style du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D9D6CC4A-B30E-42F1-A03A-74DAC789D0D1}" type="datetimeFigureOut">
              <a:rPr lang="fr-FR" smtClean="0"/>
              <a:pPr/>
              <a:t>24/05/2026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169D622-704A-46D4-8292-68FDD7B713B2}"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9D6CC4A-B30E-42F1-A03A-74DAC789D0D1}" type="datetimeFigureOut">
              <a:rPr lang="fr-FR" smtClean="0"/>
              <a:pPr/>
              <a:t>24/05/2026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169D622-704A-46D4-8292-68FDD7B713B2}"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9D6CC4A-B30E-42F1-A03A-74DAC789D0D1}" type="datetimeFigureOut">
              <a:rPr lang="fr-FR" smtClean="0"/>
              <a:pPr/>
              <a:t>24/05/2026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169D622-704A-46D4-8292-68FDD7B713B2}"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9D6CC4A-B30E-42F1-A03A-74DAC789D0D1}" type="datetimeFigureOut">
              <a:rPr lang="fr-FR" smtClean="0"/>
              <a:pPr/>
              <a:t>24/05/2026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169D622-704A-46D4-8292-68FDD7B713B2}"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D9D6CC4A-B30E-42F1-A03A-74DAC789D0D1}" type="datetimeFigureOut">
              <a:rPr lang="fr-FR" smtClean="0"/>
              <a:pPr/>
              <a:t>24/05/2026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169D622-704A-46D4-8292-68FDD7B713B2}"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9D6CC4A-B30E-42F1-A03A-74DAC789D0D1}" type="datetimeFigureOut">
              <a:rPr lang="fr-FR" smtClean="0"/>
              <a:pPr/>
              <a:t>24/05/2026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169D622-704A-46D4-8292-68FDD7B713B2}"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9D6CC4A-B30E-42F1-A03A-74DAC789D0D1}" type="datetimeFigureOut">
              <a:rPr lang="fr-FR" smtClean="0"/>
              <a:pPr/>
              <a:t>24/05/2026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169D622-704A-46D4-8292-68FDD7B713B2}"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D9D6CC4A-B30E-42F1-A03A-74DAC789D0D1}" type="datetimeFigureOut">
              <a:rPr lang="fr-FR" smtClean="0"/>
              <a:pPr/>
              <a:t>24/05/2026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169D622-704A-46D4-8292-68FDD7B713B2}"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9D6CC4A-B30E-42F1-A03A-74DAC789D0D1}" type="datetimeFigureOut">
              <a:rPr lang="fr-FR" smtClean="0"/>
              <a:pPr/>
              <a:t>24/05/2026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169D622-704A-46D4-8292-68FDD7B713B2}"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9D6CC4A-B30E-42F1-A03A-74DAC789D0D1}" type="datetimeFigureOut">
              <a:rPr lang="fr-FR" smtClean="0"/>
              <a:pPr/>
              <a:t>24/05/2026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169D622-704A-46D4-8292-68FDD7B713B2}"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9D6CC4A-B30E-42F1-A03A-74DAC789D0D1}" type="datetimeFigureOut">
              <a:rPr lang="fr-FR" smtClean="0"/>
              <a:pPr/>
              <a:t>24/05/2026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169D622-704A-46D4-8292-68FDD7B713B2}"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9D6CC4A-B30E-42F1-A03A-74DAC789D0D1}" type="datetimeFigureOut">
              <a:rPr lang="fr-FR" smtClean="0"/>
              <a:pPr/>
              <a:t>24/05/2026</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169D622-704A-46D4-8292-68FDD7B713B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xml"/><Relationship Id="rId4" Type="http://schemas.openxmlformats.org/officeDocument/2006/relationships/image" Target="../media/image129.jpeg"/></Relationships>
</file>

<file path=ppt/slides/_rels/slide8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xml"/><Relationship Id="rId4" Type="http://schemas.openxmlformats.org/officeDocument/2006/relationships/image" Target="../media/image132.jpeg"/></Relationships>
</file>

<file path=ppt/slides/_rels/slide8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4348" y="1500181"/>
            <a:ext cx="7772400" cy="2013353"/>
          </a:xfrm>
        </p:spPr>
        <p:txBody>
          <a:bodyPr>
            <a:normAutofit/>
          </a:bodyPr>
          <a:lstStyle/>
          <a:p>
            <a:endParaRPr lang="fr-FR" dirty="0">
              <a:solidFill>
                <a:srgbClr val="7030A0"/>
              </a:solidFill>
              <a:latin typeface="Segoe Script" pitchFamily="34" charset="0"/>
            </a:endParaRPr>
          </a:p>
        </p:txBody>
      </p:sp>
      <p:pic>
        <p:nvPicPr>
          <p:cNvPr id="4" name="Image 3" descr="bandeau 2.jp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0" y="195486"/>
            <a:ext cx="9144000" cy="2585323"/>
          </a:xfrm>
          <a:prstGeom prst="rect">
            <a:avLst/>
          </a:prstGeom>
          <a:noFill/>
        </p:spPr>
        <p:txBody>
          <a:bodyPr wrap="square" rtlCol="0">
            <a:spAutoFit/>
          </a:bodyPr>
          <a:lstStyle/>
          <a:p>
            <a:pPr algn="ctr"/>
            <a:r>
              <a:rPr lang="fr-FR" sz="7200" b="1" dirty="0">
                <a:latin typeface="Segoe Script" pitchFamily="34" charset="0"/>
              </a:rPr>
              <a:t>Les retrouvailles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2466" name="Picture 2" descr="Le Choupinet - Brasserie parisienne emblématique du 6e arr."/>
          <p:cNvPicPr>
            <a:picLocks noChangeAspect="1" noChangeArrowheads="1"/>
          </p:cNvPicPr>
          <p:nvPr/>
        </p:nvPicPr>
        <p:blipFill>
          <a:blip r:embed="rId2" cstate="print"/>
          <a:srcRect/>
          <a:stretch>
            <a:fillRect/>
          </a:stretch>
        </p:blipFill>
        <p:spPr bwMode="auto">
          <a:xfrm>
            <a:off x="251520" y="1347614"/>
            <a:ext cx="5195789" cy="3464537"/>
          </a:xfrm>
          <a:prstGeom prst="rect">
            <a:avLst/>
          </a:prstGeom>
          <a:noFill/>
        </p:spPr>
      </p:pic>
      <p:pic>
        <p:nvPicPr>
          <p:cNvPr id="62468" name="Picture 4" descr="Le Choupinet », la nouvelle brasserie au décor atypique"/>
          <p:cNvPicPr>
            <a:picLocks noChangeAspect="1" noChangeArrowheads="1"/>
          </p:cNvPicPr>
          <p:nvPr/>
        </p:nvPicPr>
        <p:blipFill>
          <a:blip r:embed="rId3" cstate="print"/>
          <a:srcRect/>
          <a:stretch>
            <a:fillRect/>
          </a:stretch>
        </p:blipFill>
        <p:spPr bwMode="auto">
          <a:xfrm rot="20753177">
            <a:off x="5677919" y="1981875"/>
            <a:ext cx="3059009" cy="1771479"/>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7" name="Image 16" descr="IMGP2589.JPG"/>
          <p:cNvPicPr>
            <a:picLocks noChangeAspect="1"/>
          </p:cNvPicPr>
          <p:nvPr/>
        </p:nvPicPr>
        <p:blipFill>
          <a:blip r:embed="rId2" cstate="print"/>
          <a:stretch>
            <a:fillRect/>
          </a:stretch>
        </p:blipFill>
        <p:spPr>
          <a:xfrm>
            <a:off x="1619672" y="915566"/>
            <a:ext cx="6120680" cy="4055229"/>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1" name="Image 10" descr="IMGP2586.JPG"/>
          <p:cNvPicPr>
            <a:picLocks noChangeAspect="1"/>
          </p:cNvPicPr>
          <p:nvPr/>
        </p:nvPicPr>
        <p:blipFill>
          <a:blip r:embed="rId2" cstate="print"/>
          <a:stretch>
            <a:fillRect/>
          </a:stretch>
        </p:blipFill>
        <p:spPr>
          <a:xfrm>
            <a:off x="5292080" y="915566"/>
            <a:ext cx="2655523" cy="4011910"/>
          </a:xfrm>
          <a:prstGeom prst="rect">
            <a:avLst/>
          </a:prstGeom>
        </p:spPr>
      </p:pic>
      <p:pic>
        <p:nvPicPr>
          <p:cNvPr id="13" name="Image 12" descr="IMGP2585.JPG"/>
          <p:cNvPicPr>
            <a:picLocks noChangeAspect="1"/>
          </p:cNvPicPr>
          <p:nvPr/>
        </p:nvPicPr>
        <p:blipFill>
          <a:blip r:embed="rId3" cstate="print"/>
          <a:stretch>
            <a:fillRect/>
          </a:stretch>
        </p:blipFill>
        <p:spPr>
          <a:xfrm>
            <a:off x="1331640" y="915566"/>
            <a:ext cx="2664296" cy="4025163"/>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La lutte anti-cochenilles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9" name="Image 18" descr="dd050c8f-d773-41ec-b48a-6f7891ad7132.jfif"/>
          <p:cNvPicPr>
            <a:picLocks noChangeAspect="1"/>
          </p:cNvPicPr>
          <p:nvPr/>
        </p:nvPicPr>
        <p:blipFill>
          <a:blip r:embed="rId2" cstate="print"/>
          <a:stretch>
            <a:fillRect/>
          </a:stretch>
        </p:blipFill>
        <p:spPr>
          <a:xfrm>
            <a:off x="3059832" y="1059582"/>
            <a:ext cx="2936924" cy="3915899"/>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3b84bee1-fc32-4934-adaa-f813a576c339.jfif"/>
          <p:cNvPicPr>
            <a:picLocks noChangeAspect="1"/>
          </p:cNvPicPr>
          <p:nvPr/>
        </p:nvPicPr>
        <p:blipFill>
          <a:blip r:embed="rId2" cstate="print"/>
          <a:stretch>
            <a:fillRect/>
          </a:stretch>
        </p:blipFill>
        <p:spPr>
          <a:xfrm>
            <a:off x="1835696" y="771550"/>
            <a:ext cx="5517232" cy="4137924"/>
          </a:xfrm>
          <a:prstGeom prst="rect">
            <a:avLst/>
          </a:prstGeom>
        </p:spPr>
      </p:pic>
      <p:sp>
        <p:nvSpPr>
          <p:cNvPr id="13" name="ZoneTexte 12"/>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FIN d’une belle journée entre amis</a:t>
            </a:r>
          </a:p>
          <a:p>
            <a:pPr algn="ctr"/>
            <a:endParaRPr lang="fr-FR" sz="7200" b="1" dirty="0">
              <a:latin typeface="Segoe Script" pitchFamily="34" charset="0"/>
            </a:endParaRPr>
          </a:p>
          <a:p>
            <a:pPr algn="ctr"/>
            <a:r>
              <a:rPr lang="fr-FR" b="1" dirty="0">
                <a:latin typeface="Segoe Script" pitchFamily="34" charset="0"/>
              </a:rPr>
              <a:t>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FIN d’une belle journée entre amis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5" name="Image 14" descr="beb82ed1-0844-49f8-8f9f-8d95a23c7296.jfif"/>
          <p:cNvPicPr>
            <a:picLocks noChangeAspect="1"/>
          </p:cNvPicPr>
          <p:nvPr/>
        </p:nvPicPr>
        <p:blipFill>
          <a:blip r:embed="rId2" cstate="print"/>
          <a:stretch>
            <a:fillRect/>
          </a:stretch>
        </p:blipFill>
        <p:spPr>
          <a:xfrm>
            <a:off x="683568" y="771550"/>
            <a:ext cx="7546131" cy="4248472"/>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FIN d’une belle journée entre amis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3ff6213d-cc7f-44e1-9c50-c935421b2f3a (1).jfif"/>
          <p:cNvPicPr>
            <a:picLocks noChangeAspect="1"/>
          </p:cNvPicPr>
          <p:nvPr/>
        </p:nvPicPr>
        <p:blipFill>
          <a:blip r:embed="rId2" cstate="print"/>
          <a:stretch>
            <a:fillRect/>
          </a:stretch>
        </p:blipFill>
        <p:spPr>
          <a:xfrm>
            <a:off x="971600" y="843558"/>
            <a:ext cx="7272808" cy="4090955"/>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Picture 2"/>
          <p:cNvPicPr>
            <a:picLocks noChangeAspect="1" noChangeArrowheads="1"/>
          </p:cNvPicPr>
          <p:nvPr/>
        </p:nvPicPr>
        <p:blipFill>
          <a:blip r:embed="rId2" cstate="print"/>
          <a:srcRect l="12500" r="14843"/>
          <a:stretch>
            <a:fillRect/>
          </a:stretch>
        </p:blipFill>
        <p:spPr bwMode="auto">
          <a:xfrm>
            <a:off x="0" y="0"/>
            <a:ext cx="9144000" cy="51435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 name="Image 8" descr="IMGP2466.JPG"/>
          <p:cNvPicPr>
            <a:picLocks noChangeAspect="1"/>
          </p:cNvPicPr>
          <p:nvPr/>
        </p:nvPicPr>
        <p:blipFill>
          <a:blip r:embed="rId2" cstate="print"/>
          <a:stretch>
            <a:fillRect/>
          </a:stretch>
        </p:blipFill>
        <p:spPr>
          <a:xfrm>
            <a:off x="1331640" y="555526"/>
            <a:ext cx="6185876" cy="409842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8" name="Image 7" descr="5a09f4ce-ee61-47f3-b305-99e0413f9d51.jfif"/>
          <p:cNvPicPr>
            <a:picLocks noChangeAspect="1"/>
          </p:cNvPicPr>
          <p:nvPr/>
        </p:nvPicPr>
        <p:blipFill>
          <a:blip r:embed="rId2" cstate="print"/>
          <a:stretch>
            <a:fillRect/>
          </a:stretch>
        </p:blipFill>
        <p:spPr>
          <a:xfrm>
            <a:off x="1835696" y="339502"/>
            <a:ext cx="6093296" cy="456997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251520" y="195486"/>
            <a:ext cx="8640960" cy="4739759"/>
          </a:xfrm>
          <a:prstGeom prst="rect">
            <a:avLst/>
          </a:prstGeom>
          <a:noFill/>
        </p:spPr>
        <p:txBody>
          <a:bodyPr wrap="square" rtlCol="0">
            <a:spAutoFit/>
          </a:bodyPr>
          <a:lstStyle/>
          <a:p>
            <a:pPr algn="ctr"/>
            <a:r>
              <a:rPr lang="fr-FR" sz="4000" b="1" dirty="0">
                <a:latin typeface="Segoe Script" pitchFamily="34" charset="0"/>
              </a:rPr>
              <a:t>Les serres  du Senat</a:t>
            </a:r>
          </a:p>
          <a:p>
            <a:pPr algn="ctr"/>
            <a:endParaRPr lang="fr-FR" sz="3200" b="1" dirty="0">
              <a:latin typeface="Segoe Script" pitchFamily="34" charset="0"/>
            </a:endParaRPr>
          </a:p>
          <a:p>
            <a:pPr algn="just"/>
            <a:r>
              <a:rPr lang="fr-FR" sz="2800" dirty="0"/>
              <a:t>La </a:t>
            </a:r>
            <a:r>
              <a:rPr lang="fr-FR" sz="2800" b="1" dirty="0"/>
              <a:t>collection d’orchidées du Luxembourg fut créée en 1838</a:t>
            </a:r>
            <a:r>
              <a:rPr lang="fr-FR" sz="2800" dirty="0"/>
              <a:t> à partir d’un lot de plantes envoyé par le médecin de l’Empereur du Brésil à la Faculté de médecine de Paris, alors située sur l’emplacement des anciennes pépinières des Chartreux, au sud de l’actuel jardin du Luxembourg. </a:t>
            </a:r>
            <a:endParaRPr lang="fr-FR" sz="28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12968" cy="6401753"/>
          </a:xfrm>
          <a:prstGeom prst="rect">
            <a:avLst/>
          </a:prstGeom>
          <a:noFill/>
        </p:spPr>
        <p:txBody>
          <a:bodyPr wrap="square" rtlCol="0">
            <a:spAutoFit/>
          </a:bodyPr>
          <a:lstStyle/>
          <a:p>
            <a:pPr algn="ctr"/>
            <a:r>
              <a:rPr lang="fr-FR" sz="4000" b="1" dirty="0">
                <a:latin typeface="Segoe Script" pitchFamily="34" charset="0"/>
              </a:rPr>
              <a:t>Les serres  du Senat</a:t>
            </a:r>
          </a:p>
          <a:p>
            <a:endParaRPr lang="fr-FR" sz="2800" dirty="0"/>
          </a:p>
          <a:p>
            <a:pPr algn="just"/>
            <a:r>
              <a:rPr lang="fr-FR" sz="2800" dirty="0"/>
              <a:t>Grâce à des échanges avec des horticulteurs et des collectionneurs,</a:t>
            </a:r>
            <a:r>
              <a:rPr lang="fr-FR" sz="2800" b="1" dirty="0"/>
              <a:t> la collection se développa jusqu’à compter 1 200 espèces</a:t>
            </a:r>
            <a:r>
              <a:rPr lang="fr-FR" sz="2800" dirty="0"/>
              <a:t>.</a:t>
            </a:r>
          </a:p>
          <a:p>
            <a:pPr algn="just"/>
            <a:r>
              <a:rPr lang="fr-FR" sz="2800" dirty="0"/>
              <a:t>À cette époque, on ignorait presque tout de la culture de ces plantes mystérieuses et surtout de leur reproduction. En 1859, le jardin botanique de la Faculté de médecine fut supprimé et le Sénat accepta d’accueillir la collection d’orchidées en faisant construire spécialement une serre pour l’abriter.</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5539978"/>
          </a:xfrm>
          <a:prstGeom prst="rect">
            <a:avLst/>
          </a:prstGeom>
          <a:noFill/>
        </p:spPr>
        <p:txBody>
          <a:bodyPr wrap="square" rtlCol="0">
            <a:spAutoFit/>
          </a:bodyPr>
          <a:lstStyle/>
          <a:p>
            <a:pPr algn="ctr"/>
            <a:r>
              <a:rPr lang="fr-FR" sz="4000" b="1" dirty="0">
                <a:latin typeface="Segoe Script" pitchFamily="34" charset="0"/>
              </a:rPr>
              <a:t>Les serres  du Senat</a:t>
            </a:r>
          </a:p>
          <a:p>
            <a:endParaRPr lang="fr-FR" sz="2800" dirty="0"/>
          </a:p>
          <a:p>
            <a:pPr algn="just"/>
            <a:r>
              <a:rPr lang="fr-FR" sz="2800" dirty="0"/>
              <a:t>La collection rassemble</a:t>
            </a:r>
            <a:r>
              <a:rPr lang="fr-FR" sz="2800" b="1" dirty="0"/>
              <a:t> aujourd’hui plus de 10 000 pots appartenant à 150 genres, soit plus de 1 350 cultivars, hybrides et espèces d’orchidées tropicales différentes</a:t>
            </a:r>
            <a:r>
              <a:rPr lang="fr-FR" sz="2800" dirty="0"/>
              <a:t>, avec notamment parmi les plus remarquables : </a:t>
            </a:r>
            <a:r>
              <a:rPr lang="fr-FR" sz="2800" dirty="0" err="1"/>
              <a:t>Lycaste</a:t>
            </a:r>
            <a:r>
              <a:rPr lang="fr-FR" sz="2800" dirty="0"/>
              <a:t> </a:t>
            </a:r>
            <a:r>
              <a:rPr lang="fr-FR" sz="2800" dirty="0" err="1"/>
              <a:t>skinneri</a:t>
            </a:r>
            <a:r>
              <a:rPr lang="fr-FR" sz="2800" dirty="0"/>
              <a:t>, </a:t>
            </a:r>
            <a:r>
              <a:rPr lang="fr-FR" sz="2800" dirty="0" err="1"/>
              <a:t>Peristeria</a:t>
            </a:r>
            <a:r>
              <a:rPr lang="fr-FR" sz="2800" dirty="0"/>
              <a:t> </a:t>
            </a:r>
            <a:r>
              <a:rPr lang="fr-FR" sz="2800" dirty="0" err="1"/>
              <a:t>elata</a:t>
            </a:r>
            <a:r>
              <a:rPr lang="fr-FR" sz="2800" dirty="0"/>
              <a:t>, </a:t>
            </a:r>
            <a:r>
              <a:rPr lang="fr-FR" sz="2800" dirty="0" err="1"/>
              <a:t>Schomburgkia</a:t>
            </a:r>
            <a:r>
              <a:rPr lang="fr-FR" sz="2800" dirty="0"/>
              <a:t> </a:t>
            </a:r>
            <a:r>
              <a:rPr lang="fr-FR" sz="2800" dirty="0" err="1"/>
              <a:t>superbiens</a:t>
            </a:r>
            <a:r>
              <a:rPr lang="fr-FR" sz="2800" dirty="0"/>
              <a:t>, </a:t>
            </a:r>
            <a:r>
              <a:rPr lang="fr-FR" sz="2800" dirty="0" err="1"/>
              <a:t>Stenorrhynchus</a:t>
            </a:r>
            <a:r>
              <a:rPr lang="fr-FR" sz="2800" dirty="0"/>
              <a:t> </a:t>
            </a:r>
            <a:r>
              <a:rPr lang="fr-FR" sz="2800" dirty="0" err="1"/>
              <a:t>speciosus</a:t>
            </a:r>
            <a:r>
              <a:rPr lang="fr-FR" sz="2800" dirty="0"/>
              <a:t> et la collection nationale d’orchidées de Guyane.</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92881"/>
          </a:xfrm>
          <a:prstGeom prst="rect">
            <a:avLst/>
          </a:prstGeom>
          <a:noFill/>
        </p:spPr>
        <p:txBody>
          <a:bodyPr wrap="square" rtlCol="0">
            <a:spAutoFit/>
          </a:bodyPr>
          <a:lstStyle/>
          <a:p>
            <a:pPr algn="ctr"/>
            <a:r>
              <a:rPr lang="fr-FR" sz="4000" b="1" dirty="0">
                <a:latin typeface="Segoe Script" pitchFamily="34" charset="0"/>
              </a:rPr>
              <a:t>Les lianes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 name="Image 8" descr="7894f5bf-6ecb-42e8-90a2-0b917f89c4e2.jfif"/>
          <p:cNvPicPr>
            <a:picLocks noChangeAspect="1"/>
          </p:cNvPicPr>
          <p:nvPr/>
        </p:nvPicPr>
        <p:blipFill>
          <a:blip r:embed="rId2" cstate="print"/>
          <a:stretch>
            <a:fillRect/>
          </a:stretch>
        </p:blipFill>
        <p:spPr>
          <a:xfrm>
            <a:off x="467544" y="1059582"/>
            <a:ext cx="2792908" cy="3723877"/>
          </a:xfrm>
          <a:prstGeom prst="rect">
            <a:avLst/>
          </a:prstGeom>
        </p:spPr>
      </p:pic>
      <p:sp>
        <p:nvSpPr>
          <p:cNvPr id="10" name="ZoneTexte 9"/>
          <p:cNvSpPr txBox="1"/>
          <p:nvPr/>
        </p:nvSpPr>
        <p:spPr>
          <a:xfrm>
            <a:off x="3923928" y="1275606"/>
            <a:ext cx="4032448" cy="4555093"/>
          </a:xfrm>
          <a:prstGeom prst="rect">
            <a:avLst/>
          </a:prstGeom>
          <a:noFill/>
        </p:spPr>
        <p:txBody>
          <a:bodyPr wrap="square" rtlCol="0">
            <a:spAutoFit/>
          </a:bodyPr>
          <a:lstStyle/>
          <a:p>
            <a:pPr algn="ctr"/>
            <a:r>
              <a:rPr lang="fr-FR" sz="4000" b="1" dirty="0">
                <a:solidFill>
                  <a:srgbClr val="7030A0"/>
                </a:solidFill>
                <a:latin typeface="Segoe Script" pitchFamily="34" charset="0"/>
              </a:rPr>
              <a:t>Liane de Mysore</a:t>
            </a:r>
          </a:p>
          <a:p>
            <a:pPr algn="ctr"/>
            <a:r>
              <a:rPr lang="fr-FR" sz="4000" b="1" dirty="0">
                <a:solidFill>
                  <a:srgbClr val="7030A0"/>
                </a:solidFill>
                <a:latin typeface="Segoe Script" pitchFamily="34" charset="0"/>
              </a:rPr>
              <a:t>-</a:t>
            </a:r>
          </a:p>
          <a:p>
            <a:pPr algn="ctr"/>
            <a:r>
              <a:rPr lang="fr-FR" sz="4000" b="1" dirty="0" err="1">
                <a:solidFill>
                  <a:srgbClr val="7030A0"/>
                </a:solidFill>
                <a:latin typeface="Segoe Script" pitchFamily="34" charset="0"/>
              </a:rPr>
              <a:t>Thunbergia</a:t>
            </a:r>
            <a:r>
              <a:rPr lang="fr-FR" sz="4000" b="1" dirty="0">
                <a:solidFill>
                  <a:srgbClr val="7030A0"/>
                </a:solidFill>
                <a:latin typeface="Segoe Script" pitchFamily="34" charset="0"/>
              </a:rPr>
              <a:t> </a:t>
            </a:r>
            <a:r>
              <a:rPr lang="fr-FR" sz="4000" b="1" dirty="0" err="1">
                <a:solidFill>
                  <a:srgbClr val="7030A0"/>
                </a:solidFill>
                <a:latin typeface="Segoe Script" pitchFamily="34" charset="0"/>
              </a:rPr>
              <a:t>Mysorensis</a:t>
            </a:r>
            <a:endParaRPr lang="fr-FR" sz="4000" b="1" dirty="0">
              <a:solidFill>
                <a:srgbClr val="7030A0"/>
              </a:solidFill>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1" name="Image 10" descr="19099084-4534-4f4e-b477-75231156f287.jfif"/>
          <p:cNvPicPr>
            <a:picLocks noChangeAspect="1"/>
          </p:cNvPicPr>
          <p:nvPr/>
        </p:nvPicPr>
        <p:blipFill>
          <a:blip r:embed="rId2" cstate="print"/>
          <a:stretch>
            <a:fillRect/>
          </a:stretch>
        </p:blipFill>
        <p:spPr>
          <a:xfrm>
            <a:off x="227517" y="1059582"/>
            <a:ext cx="4721763" cy="3541322"/>
          </a:xfrm>
          <a:prstGeom prst="rect">
            <a:avLst/>
          </a:prstGeom>
        </p:spPr>
      </p:pic>
      <p:sp>
        <p:nvSpPr>
          <p:cNvPr id="7" name="ZoneTexte 6"/>
          <p:cNvSpPr txBox="1"/>
          <p:nvPr/>
        </p:nvSpPr>
        <p:spPr>
          <a:xfrm>
            <a:off x="179512" y="195486"/>
            <a:ext cx="8784976" cy="2092881"/>
          </a:xfrm>
          <a:prstGeom prst="rect">
            <a:avLst/>
          </a:prstGeom>
          <a:noFill/>
        </p:spPr>
        <p:txBody>
          <a:bodyPr wrap="square" rtlCol="0">
            <a:spAutoFit/>
          </a:bodyPr>
          <a:lstStyle/>
          <a:p>
            <a:pPr algn="ctr"/>
            <a:r>
              <a:rPr lang="fr-FR" sz="4000" b="1" dirty="0">
                <a:latin typeface="Segoe Script" pitchFamily="34" charset="0"/>
              </a:rPr>
              <a:t>Les lianes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 name="ZoneTexte 9"/>
          <p:cNvSpPr txBox="1"/>
          <p:nvPr/>
        </p:nvSpPr>
        <p:spPr>
          <a:xfrm>
            <a:off x="5111552" y="1203598"/>
            <a:ext cx="4032448" cy="4555093"/>
          </a:xfrm>
          <a:prstGeom prst="rect">
            <a:avLst/>
          </a:prstGeom>
          <a:noFill/>
        </p:spPr>
        <p:txBody>
          <a:bodyPr wrap="square" rtlCol="0">
            <a:spAutoFit/>
          </a:bodyPr>
          <a:lstStyle/>
          <a:p>
            <a:pPr algn="ctr"/>
            <a:r>
              <a:rPr lang="fr-FR" sz="4000" b="1" dirty="0">
                <a:solidFill>
                  <a:srgbClr val="7030A0"/>
                </a:solidFill>
                <a:latin typeface="Segoe Script" pitchFamily="34" charset="0"/>
              </a:rPr>
              <a:t>Liane de Jade</a:t>
            </a:r>
          </a:p>
          <a:p>
            <a:pPr algn="ctr"/>
            <a:r>
              <a:rPr lang="fr-FR" sz="4000" b="1" dirty="0">
                <a:solidFill>
                  <a:srgbClr val="7030A0"/>
                </a:solidFill>
                <a:latin typeface="Segoe Script" pitchFamily="34" charset="0"/>
              </a:rPr>
              <a:t>-</a:t>
            </a:r>
          </a:p>
          <a:p>
            <a:pPr algn="ctr"/>
            <a:r>
              <a:rPr lang="fr-FR" sz="4000" b="1" dirty="0" err="1">
                <a:solidFill>
                  <a:srgbClr val="7030A0"/>
                </a:solidFill>
                <a:latin typeface="Segoe Script" pitchFamily="34" charset="0"/>
              </a:rPr>
              <a:t>Strongylodon</a:t>
            </a:r>
            <a:endParaRPr lang="fr-FR" sz="4000" b="1" dirty="0">
              <a:solidFill>
                <a:srgbClr val="7030A0"/>
              </a:solidFill>
              <a:latin typeface="Segoe Script" pitchFamily="34" charset="0"/>
            </a:endParaRPr>
          </a:p>
          <a:p>
            <a:pPr algn="ctr"/>
            <a:r>
              <a:rPr lang="fr-FR" sz="4000" b="1" dirty="0" err="1">
                <a:solidFill>
                  <a:srgbClr val="7030A0"/>
                </a:solidFill>
                <a:latin typeface="Segoe Script" pitchFamily="34" charset="0"/>
              </a:rPr>
              <a:t>Macrobotrys</a:t>
            </a:r>
            <a:endParaRPr lang="fr-FR" sz="4000" b="1" dirty="0">
              <a:solidFill>
                <a:srgbClr val="7030A0"/>
              </a:solidFill>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23478"/>
            <a:ext cx="8784976" cy="2092881"/>
          </a:xfrm>
          <a:prstGeom prst="rect">
            <a:avLst/>
          </a:prstGeom>
          <a:noFill/>
        </p:spPr>
        <p:txBody>
          <a:bodyPr wrap="square" rtlCol="0">
            <a:spAutoFit/>
          </a:bodyPr>
          <a:lstStyle/>
          <a:p>
            <a:pPr algn="ctr"/>
            <a:r>
              <a:rPr lang="fr-FR" sz="4000" b="1" dirty="0">
                <a:latin typeface="Segoe Script" pitchFamily="34" charset="0"/>
              </a:rPr>
              <a:t>Les lianes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 name="ZoneTexte 9"/>
          <p:cNvSpPr txBox="1"/>
          <p:nvPr/>
        </p:nvSpPr>
        <p:spPr>
          <a:xfrm>
            <a:off x="2699792" y="771550"/>
            <a:ext cx="6192688" cy="2092881"/>
          </a:xfrm>
          <a:prstGeom prst="rect">
            <a:avLst/>
          </a:prstGeom>
          <a:noFill/>
        </p:spPr>
        <p:txBody>
          <a:bodyPr wrap="square" rtlCol="0">
            <a:spAutoFit/>
          </a:bodyPr>
          <a:lstStyle/>
          <a:p>
            <a:pPr algn="ctr"/>
            <a:r>
              <a:rPr lang="fr-FR" sz="4000" b="1" dirty="0">
                <a:solidFill>
                  <a:srgbClr val="7030A0"/>
                </a:solidFill>
                <a:latin typeface="Segoe Script" pitchFamily="34" charset="0"/>
              </a:rPr>
              <a:t>Liane de Jade</a:t>
            </a:r>
          </a:p>
          <a:p>
            <a:pPr algn="ctr"/>
            <a:endParaRPr lang="fr-FR" sz="7200" b="1" dirty="0">
              <a:latin typeface="Segoe Script" pitchFamily="34" charset="0"/>
            </a:endParaRPr>
          </a:p>
          <a:p>
            <a:pPr algn="ctr"/>
            <a:r>
              <a:rPr lang="fr-FR" b="1" dirty="0">
                <a:latin typeface="Segoe Script" pitchFamily="34" charset="0"/>
              </a:rPr>
              <a:t>                       </a:t>
            </a:r>
          </a:p>
        </p:txBody>
      </p:sp>
      <p:pic>
        <p:nvPicPr>
          <p:cNvPr id="12" name="Image 11" descr="e0aa4a44-34bd-4565-a870-e2c0b3f8e7a0.jfif"/>
          <p:cNvPicPr>
            <a:picLocks noChangeAspect="1"/>
          </p:cNvPicPr>
          <p:nvPr/>
        </p:nvPicPr>
        <p:blipFill>
          <a:blip r:embed="rId2" cstate="print"/>
          <a:stretch>
            <a:fillRect/>
          </a:stretch>
        </p:blipFill>
        <p:spPr>
          <a:xfrm>
            <a:off x="107504" y="195486"/>
            <a:ext cx="2939523" cy="3919364"/>
          </a:xfrm>
          <a:prstGeom prst="rect">
            <a:avLst/>
          </a:prstGeom>
        </p:spPr>
      </p:pic>
      <p:pic>
        <p:nvPicPr>
          <p:cNvPr id="13" name="Image 12" descr="e525c570-55ec-4d1b-a35c-bd3d52aeddf1.jfif"/>
          <p:cNvPicPr>
            <a:picLocks noChangeAspect="1"/>
          </p:cNvPicPr>
          <p:nvPr/>
        </p:nvPicPr>
        <p:blipFill>
          <a:blip r:embed="rId3" cstate="print"/>
          <a:stretch>
            <a:fillRect/>
          </a:stretch>
        </p:blipFill>
        <p:spPr>
          <a:xfrm>
            <a:off x="3563888" y="1419622"/>
            <a:ext cx="4869160" cy="365187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708434"/>
          </a:xfrm>
          <a:prstGeom prst="rect">
            <a:avLst/>
          </a:prstGeom>
          <a:noFill/>
        </p:spPr>
        <p:txBody>
          <a:bodyPr wrap="square" rtlCol="0">
            <a:spAutoFit/>
          </a:bodyPr>
          <a:lstStyle/>
          <a:p>
            <a:pPr algn="ctr"/>
            <a:r>
              <a:rPr lang="fr-FR" sz="4000" b="1" dirty="0">
                <a:latin typeface="Segoe Script" pitchFamily="34" charset="0"/>
              </a:rPr>
              <a:t>La serre « Hôpital »</a:t>
            </a:r>
          </a:p>
          <a:p>
            <a:pPr algn="ctr"/>
            <a:r>
              <a:rPr lang="fr-FR" sz="4000" b="1" dirty="0">
                <a:latin typeface="Segoe Script" pitchFamily="34" charset="0"/>
              </a:rPr>
              <a:t>et des semis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 name="Image 8" descr="9f6703b2-aca3-4b8f-9021-a4118e1f9bb3.jfif"/>
          <p:cNvPicPr>
            <a:picLocks noChangeAspect="1"/>
          </p:cNvPicPr>
          <p:nvPr/>
        </p:nvPicPr>
        <p:blipFill>
          <a:blip r:embed="rId2" cstate="print"/>
          <a:stretch>
            <a:fillRect/>
          </a:stretch>
        </p:blipFill>
        <p:spPr>
          <a:xfrm>
            <a:off x="179512" y="1275606"/>
            <a:ext cx="2468873" cy="3291830"/>
          </a:xfrm>
          <a:prstGeom prst="rect">
            <a:avLst/>
          </a:prstGeom>
        </p:spPr>
      </p:pic>
      <p:pic>
        <p:nvPicPr>
          <p:cNvPr id="11" name="Image 10" descr="d22772fd-a0e0-4c66-9593-a31f50bab3c6.jfif"/>
          <p:cNvPicPr>
            <a:picLocks noChangeAspect="1"/>
          </p:cNvPicPr>
          <p:nvPr/>
        </p:nvPicPr>
        <p:blipFill>
          <a:blip r:embed="rId3" cstate="print"/>
          <a:stretch>
            <a:fillRect/>
          </a:stretch>
        </p:blipFill>
        <p:spPr>
          <a:xfrm>
            <a:off x="3635896" y="1491630"/>
            <a:ext cx="4680520" cy="35103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29058" y="-214332"/>
            <a:ext cx="5857916" cy="2013353"/>
          </a:xfrm>
        </p:spPr>
        <p:txBody>
          <a:bodyPr>
            <a:normAutofit/>
          </a:bodyPr>
          <a:lstStyle/>
          <a:p>
            <a:r>
              <a:rPr lang="fr-FR" b="1" dirty="0">
                <a:solidFill>
                  <a:schemeClr val="bg1"/>
                </a:solidFill>
                <a:latin typeface="Segoe Script" pitchFamily="34" charset="0"/>
              </a:rPr>
              <a:t>Les Orchidées</a:t>
            </a:r>
          </a:p>
        </p:txBody>
      </p:sp>
      <p:sp>
        <p:nvSpPr>
          <p:cNvPr id="4" name="Titre 1"/>
          <p:cNvSpPr txBox="1">
            <a:spLocks/>
          </p:cNvSpPr>
          <p:nvPr/>
        </p:nvSpPr>
        <p:spPr>
          <a:xfrm>
            <a:off x="4572000" y="1714494"/>
            <a:ext cx="5429288" cy="13394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a:ln>
                  <a:noFill/>
                </a:ln>
                <a:solidFill>
                  <a:schemeClr val="bg1"/>
                </a:solidFill>
                <a:effectLst/>
                <a:uLnTx/>
                <a:uFillTx/>
                <a:latin typeface="Segoe Script" pitchFamily="34" charset="0"/>
                <a:ea typeface="+mj-ea"/>
                <a:cs typeface="+mj-cs"/>
              </a:rPr>
              <a:t>du  Genre</a:t>
            </a:r>
          </a:p>
        </p:txBody>
      </p:sp>
      <p:sp>
        <p:nvSpPr>
          <p:cNvPr id="5" name="Titre 1"/>
          <p:cNvSpPr txBox="1">
            <a:spLocks/>
          </p:cNvSpPr>
          <p:nvPr/>
        </p:nvSpPr>
        <p:spPr>
          <a:xfrm>
            <a:off x="2000232" y="3589742"/>
            <a:ext cx="8929718" cy="201335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5400" b="1" i="0" u="none" strike="noStrike" kern="1200" cap="none" spc="0" normalizeH="0" baseline="0" noProof="0" dirty="0" err="1">
                <a:ln>
                  <a:noFill/>
                </a:ln>
                <a:solidFill>
                  <a:schemeClr val="bg1"/>
                </a:solidFill>
                <a:effectLst/>
                <a:uLnTx/>
                <a:uFillTx/>
                <a:latin typeface="Segoe Script" pitchFamily="34" charset="0"/>
                <a:ea typeface="+mj-ea"/>
                <a:cs typeface="+mj-cs"/>
              </a:rPr>
              <a:t>Angraecum</a:t>
            </a:r>
            <a:endParaRPr kumimoji="0" lang="fr-FR" sz="5400" b="1" i="0" u="none" strike="noStrike" kern="1200" cap="none" spc="0" normalizeH="0" baseline="0" noProof="0" dirty="0">
              <a:ln>
                <a:noFill/>
              </a:ln>
              <a:solidFill>
                <a:schemeClr val="bg1"/>
              </a:solidFill>
              <a:effectLst/>
              <a:uLnTx/>
              <a:uFillTx/>
              <a:latin typeface="Segoe Script" pitchFamily="34" charset="0"/>
              <a:ea typeface="+mj-ea"/>
              <a:cs typeface="+mj-cs"/>
            </a:endParaRPr>
          </a:p>
        </p:txBody>
      </p:sp>
      <p:pic>
        <p:nvPicPr>
          <p:cNvPr id="39938" name="Picture 2" descr="https://i.ytimg.com/vi/l5HDzdae44o/maxresdefault.jpg"/>
          <p:cNvPicPr>
            <a:picLocks noChangeAspect="1" noChangeArrowheads="1"/>
          </p:cNvPicPr>
          <p:nvPr/>
        </p:nvPicPr>
        <p:blipFill>
          <a:blip r:embed="rId2" cstate="print"/>
          <a:srcRect/>
          <a:stretch>
            <a:fillRect/>
          </a:stretch>
        </p:blipFill>
        <p:spPr bwMode="auto">
          <a:xfrm>
            <a:off x="886" y="0"/>
            <a:ext cx="9143114" cy="5143500"/>
          </a:xfrm>
          <a:prstGeom prst="rect">
            <a:avLst/>
          </a:prstGeom>
          <a:noFill/>
        </p:spPr>
      </p:pic>
      <p:sp>
        <p:nvSpPr>
          <p:cNvPr id="7" name="ZoneTexte 6"/>
          <p:cNvSpPr txBox="1"/>
          <p:nvPr/>
        </p:nvSpPr>
        <p:spPr>
          <a:xfrm>
            <a:off x="2267744" y="2499742"/>
            <a:ext cx="7272808" cy="1169551"/>
          </a:xfrm>
          <a:prstGeom prst="rect">
            <a:avLst/>
          </a:prstGeom>
          <a:noFill/>
        </p:spPr>
        <p:txBody>
          <a:bodyPr wrap="square" rtlCol="0">
            <a:spAutoFit/>
          </a:bodyPr>
          <a:lstStyle/>
          <a:p>
            <a:r>
              <a:rPr lang="fr-FR" sz="3500" b="1" dirty="0">
                <a:solidFill>
                  <a:srgbClr val="002060"/>
                </a:solidFill>
                <a:latin typeface="Segoe Script" pitchFamily="34" charset="0"/>
              </a:rPr>
              <a:t>       Voyage</a:t>
            </a:r>
          </a:p>
          <a:p>
            <a:r>
              <a:rPr lang="fr-FR" sz="3500" b="1" dirty="0">
                <a:solidFill>
                  <a:srgbClr val="002060"/>
                </a:solidFill>
                <a:latin typeface="Segoe Script" pitchFamily="34" charset="0"/>
              </a:rPr>
              <a:t>du 10 avril 2026</a:t>
            </a:r>
          </a:p>
        </p:txBody>
      </p:sp>
      <p:pic>
        <p:nvPicPr>
          <p:cNvPr id="8" name="Image 7" descr="logo aolr rond.jpg"/>
          <p:cNvPicPr>
            <a:picLocks noChangeAspect="1"/>
          </p:cNvPicPr>
          <p:nvPr/>
        </p:nvPicPr>
        <p:blipFill>
          <a:blip r:embed="rId3" cstate="print"/>
          <a:stretch>
            <a:fillRect/>
          </a:stretch>
        </p:blipFill>
        <p:spPr>
          <a:xfrm>
            <a:off x="4139952" y="195486"/>
            <a:ext cx="852463" cy="869830"/>
          </a:xfrm>
          <a:prstGeom prst="rect">
            <a:avLst/>
          </a:prstGeom>
          <a:ln w="1270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708434"/>
          </a:xfrm>
          <a:prstGeom prst="rect">
            <a:avLst/>
          </a:prstGeom>
          <a:noFill/>
        </p:spPr>
        <p:txBody>
          <a:bodyPr wrap="square" rtlCol="0">
            <a:spAutoFit/>
          </a:bodyPr>
          <a:lstStyle/>
          <a:p>
            <a:pPr algn="ctr"/>
            <a:r>
              <a:rPr lang="fr-FR" sz="4000" b="1" dirty="0">
                <a:latin typeface="Segoe Script" pitchFamily="34" charset="0"/>
              </a:rPr>
              <a:t>La serre « Hôpital »</a:t>
            </a:r>
          </a:p>
          <a:p>
            <a:pPr algn="ctr"/>
            <a:r>
              <a:rPr lang="fr-FR" sz="4000" b="1" dirty="0">
                <a:latin typeface="Segoe Script" pitchFamily="34" charset="0"/>
              </a:rPr>
              <a:t>et des semis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2" name="Image 11" descr="60fc91d0-57d9-43eb-9288-ee4813fd38e7.jfif"/>
          <p:cNvPicPr>
            <a:picLocks noChangeAspect="1"/>
          </p:cNvPicPr>
          <p:nvPr/>
        </p:nvPicPr>
        <p:blipFill>
          <a:blip r:embed="rId2" cstate="print"/>
          <a:stretch>
            <a:fillRect/>
          </a:stretch>
        </p:blipFill>
        <p:spPr>
          <a:xfrm>
            <a:off x="467544" y="1419622"/>
            <a:ext cx="2648892" cy="3531856"/>
          </a:xfrm>
          <a:prstGeom prst="rect">
            <a:avLst/>
          </a:prstGeom>
        </p:spPr>
      </p:pic>
      <p:pic>
        <p:nvPicPr>
          <p:cNvPr id="13" name="Image 12" descr="033cd780-19ad-4078-9bb7-1d50ab270180.jfif"/>
          <p:cNvPicPr>
            <a:picLocks noChangeAspect="1"/>
          </p:cNvPicPr>
          <p:nvPr/>
        </p:nvPicPr>
        <p:blipFill>
          <a:blip r:embed="rId3" cstate="print"/>
          <a:stretch>
            <a:fillRect/>
          </a:stretch>
        </p:blipFill>
        <p:spPr>
          <a:xfrm>
            <a:off x="6372200" y="1491630"/>
            <a:ext cx="2592289" cy="3456384"/>
          </a:xfrm>
          <a:prstGeom prst="rect">
            <a:avLst/>
          </a:prstGeom>
        </p:spPr>
      </p:pic>
      <p:pic>
        <p:nvPicPr>
          <p:cNvPr id="14" name="Image 13" descr="3e689010-07d3-44b9-8464-544d018f75eb.jfif"/>
          <p:cNvPicPr>
            <a:picLocks noChangeAspect="1"/>
          </p:cNvPicPr>
          <p:nvPr/>
        </p:nvPicPr>
        <p:blipFill>
          <a:blip r:embed="rId4" cstate="print"/>
          <a:stretch>
            <a:fillRect/>
          </a:stretch>
        </p:blipFill>
        <p:spPr>
          <a:xfrm>
            <a:off x="3491880" y="1491630"/>
            <a:ext cx="2540881" cy="338784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92881"/>
          </a:xfrm>
          <a:prstGeom prst="rect">
            <a:avLst/>
          </a:prstGeom>
          <a:noFill/>
        </p:spPr>
        <p:txBody>
          <a:bodyPr wrap="square" rtlCol="0">
            <a:spAutoFit/>
          </a:bodyPr>
          <a:lstStyle/>
          <a:p>
            <a:pPr algn="ctr"/>
            <a:r>
              <a:rPr lang="fr-FR" sz="4000" b="1" dirty="0">
                <a:latin typeface="Segoe Script" pitchFamily="34" charset="0"/>
              </a:rPr>
              <a:t>Gaëlle notre guide</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5" name="Image 14" descr="a1406bdf-77f4-4934-bc9b-edd49708f09b.jfif"/>
          <p:cNvPicPr>
            <a:picLocks noChangeAspect="1"/>
          </p:cNvPicPr>
          <p:nvPr/>
        </p:nvPicPr>
        <p:blipFill>
          <a:blip r:embed="rId2" cstate="print"/>
          <a:stretch>
            <a:fillRect/>
          </a:stretch>
        </p:blipFill>
        <p:spPr>
          <a:xfrm>
            <a:off x="2267744" y="1419622"/>
            <a:ext cx="4821155" cy="3615866"/>
          </a:xfrm>
          <a:prstGeom prst="rect">
            <a:avLst/>
          </a:prstGeom>
        </p:spPr>
      </p:pic>
      <p:sp>
        <p:nvSpPr>
          <p:cNvPr id="16" name="Rectangle à coins arrondis 15"/>
          <p:cNvSpPr/>
          <p:nvPr/>
        </p:nvSpPr>
        <p:spPr>
          <a:xfrm>
            <a:off x="179512" y="1491630"/>
            <a:ext cx="2952328" cy="1656184"/>
          </a:xfrm>
          <a:prstGeom prst="wedgeRoundRectCallout">
            <a:avLst>
              <a:gd name="adj1" fmla="val 73961"/>
              <a:gd name="adj2" fmla="val 1193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 notre dernière visite, le guide nous a dit que vous n’en perdiez pas une !</a:t>
            </a:r>
          </a:p>
        </p:txBody>
      </p:sp>
      <p:sp>
        <p:nvSpPr>
          <p:cNvPr id="17" name="Rectangle à coins arrondis 16"/>
          <p:cNvSpPr/>
          <p:nvPr/>
        </p:nvSpPr>
        <p:spPr>
          <a:xfrm>
            <a:off x="3635896" y="1419622"/>
            <a:ext cx="2952328" cy="1152128"/>
          </a:xfrm>
          <a:prstGeom prst="wedgeRoundRectCallout">
            <a:avLst>
              <a:gd name="adj1" fmla="val 45042"/>
              <a:gd name="adj2" fmla="val 1125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Mais pas du tout !!!</a:t>
            </a:r>
          </a:p>
          <a:p>
            <a:pPr algn="ctr"/>
            <a:r>
              <a:rPr lang="fr-FR" dirty="0"/>
              <a:t>On en perd parfois</a:t>
            </a:r>
          </a:p>
        </p:txBody>
      </p:sp>
      <p:pic>
        <p:nvPicPr>
          <p:cNvPr id="1028" name="Picture 4" descr="https://www.123-stickers.com/9120-thickbox/autocollant-emoticone-mdr.jpg"/>
          <p:cNvPicPr>
            <a:picLocks noChangeAspect="1" noChangeArrowheads="1"/>
          </p:cNvPicPr>
          <p:nvPr/>
        </p:nvPicPr>
        <p:blipFill>
          <a:blip r:embed="rId3" cstate="print"/>
          <a:srcRect/>
          <a:stretch>
            <a:fillRect/>
          </a:stretch>
        </p:blipFill>
        <p:spPr bwMode="auto">
          <a:xfrm rot="1502599">
            <a:off x="6781636" y="2634105"/>
            <a:ext cx="2345668" cy="2345668"/>
          </a:xfrm>
          <a:prstGeom prst="rect">
            <a:avLst/>
          </a:prstGeom>
          <a:noFill/>
        </p:spPr>
      </p:pic>
      <p:sp>
        <p:nvSpPr>
          <p:cNvPr id="18" name="ZoneTexte 17"/>
          <p:cNvSpPr txBox="1"/>
          <p:nvPr/>
        </p:nvSpPr>
        <p:spPr>
          <a:xfrm>
            <a:off x="179512" y="195486"/>
            <a:ext cx="8784976" cy="2523768"/>
          </a:xfrm>
          <a:prstGeom prst="rect">
            <a:avLst/>
          </a:prstGeom>
          <a:noFill/>
        </p:spPr>
        <p:txBody>
          <a:bodyPr wrap="square" rtlCol="0">
            <a:spAutoFit/>
          </a:bodyPr>
          <a:lstStyle/>
          <a:p>
            <a:pPr algn="ctr"/>
            <a:r>
              <a:rPr lang="fr-FR" sz="4000" b="1" dirty="0">
                <a:latin typeface="Segoe Script" pitchFamily="34" charset="0"/>
              </a:rPr>
              <a:t>Gaëlle notre guide</a:t>
            </a:r>
          </a:p>
          <a:p>
            <a:pPr algn="ctr"/>
            <a:r>
              <a:rPr lang="fr-FR" sz="2800" b="1" dirty="0">
                <a:latin typeface="Segoe Script" pitchFamily="34" charset="0"/>
              </a:rPr>
              <a:t>Qui remet l’église au centre du village ! </a:t>
            </a:r>
          </a:p>
          <a:p>
            <a:pPr algn="ctr"/>
            <a:endParaRPr lang="fr-FR" sz="7200" b="1" dirty="0">
              <a:latin typeface="Segoe Script" pitchFamily="34" charset="0"/>
            </a:endParaRPr>
          </a:p>
          <a:p>
            <a:pPr algn="ctr"/>
            <a:r>
              <a:rPr lang="fr-FR" b="1" dirty="0">
                <a:latin typeface="Segoe Script"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92881"/>
          </a:xfrm>
          <a:prstGeom prst="rect">
            <a:avLst/>
          </a:prstGeom>
          <a:noFill/>
        </p:spPr>
        <p:txBody>
          <a:bodyPr wrap="square" rtlCol="0">
            <a:spAutoFit/>
          </a:bodyPr>
          <a:lstStyle/>
          <a:p>
            <a:pPr algn="ctr"/>
            <a:r>
              <a:rPr lang="fr-FR" sz="4000" b="1" dirty="0">
                <a:latin typeface="Segoe Script" pitchFamily="34" charset="0"/>
              </a:rPr>
              <a:t>Gaëlle notre guide</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4" name="Image 13" descr="aa6cb665-157f-4a4c-a8ea-e9d492a5ae9d.jfif"/>
          <p:cNvPicPr>
            <a:picLocks noChangeAspect="1"/>
          </p:cNvPicPr>
          <p:nvPr/>
        </p:nvPicPr>
        <p:blipFill>
          <a:blip r:embed="rId2" cstate="print"/>
          <a:stretch>
            <a:fillRect/>
          </a:stretch>
        </p:blipFill>
        <p:spPr>
          <a:xfrm>
            <a:off x="1907704" y="843558"/>
            <a:ext cx="5472608" cy="41044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Des élèves attentifs et passionnés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2" name="Image 11" descr="0bd8c6c0-cc9c-4886-9e93-6d307c4ea466.jfif"/>
          <p:cNvPicPr>
            <a:picLocks noChangeAspect="1"/>
          </p:cNvPicPr>
          <p:nvPr/>
        </p:nvPicPr>
        <p:blipFill>
          <a:blip r:embed="rId2" cstate="print"/>
          <a:stretch>
            <a:fillRect/>
          </a:stretch>
        </p:blipFill>
        <p:spPr>
          <a:xfrm>
            <a:off x="3491879" y="987574"/>
            <a:ext cx="5280587" cy="3960440"/>
          </a:xfrm>
          <a:prstGeom prst="rect">
            <a:avLst/>
          </a:prstGeom>
        </p:spPr>
      </p:pic>
      <p:pic>
        <p:nvPicPr>
          <p:cNvPr id="13" name="Image 12" descr="a16a3f4d-65cf-42de-b673-9a6061fbfd67.jfif"/>
          <p:cNvPicPr>
            <a:picLocks noChangeAspect="1"/>
          </p:cNvPicPr>
          <p:nvPr/>
        </p:nvPicPr>
        <p:blipFill>
          <a:blip r:embed="rId3" cstate="print"/>
          <a:stretch>
            <a:fillRect/>
          </a:stretch>
        </p:blipFill>
        <p:spPr>
          <a:xfrm>
            <a:off x="179512" y="987574"/>
            <a:ext cx="2952328" cy="393643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Des élèves attentifs et passionnés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ee27b250-e988-40fa-b60c-e68b054ad4b6.jfif"/>
          <p:cNvPicPr>
            <a:picLocks noChangeAspect="1"/>
          </p:cNvPicPr>
          <p:nvPr/>
        </p:nvPicPr>
        <p:blipFill>
          <a:blip r:embed="rId2" cstate="print"/>
          <a:stretch>
            <a:fillRect/>
          </a:stretch>
        </p:blipFill>
        <p:spPr>
          <a:xfrm>
            <a:off x="107504" y="915566"/>
            <a:ext cx="2808312" cy="3744416"/>
          </a:xfrm>
          <a:prstGeom prst="rect">
            <a:avLst/>
          </a:prstGeom>
        </p:spPr>
      </p:pic>
      <p:pic>
        <p:nvPicPr>
          <p:cNvPr id="14" name="Image 13" descr="07eea061-f287-434c-a1c3-be8320006634.jfif"/>
          <p:cNvPicPr>
            <a:picLocks noChangeAspect="1"/>
          </p:cNvPicPr>
          <p:nvPr/>
        </p:nvPicPr>
        <p:blipFill>
          <a:blip r:embed="rId3" cstate="print"/>
          <a:stretch>
            <a:fillRect/>
          </a:stretch>
        </p:blipFill>
        <p:spPr>
          <a:xfrm>
            <a:off x="3131840" y="915566"/>
            <a:ext cx="2808312" cy="3744416"/>
          </a:xfrm>
          <a:prstGeom prst="rect">
            <a:avLst/>
          </a:prstGeom>
        </p:spPr>
      </p:pic>
      <p:pic>
        <p:nvPicPr>
          <p:cNvPr id="15" name="Image 14" descr="aa32e787-a94a-4511-bf4b-52523d6a5c06.jfif"/>
          <p:cNvPicPr>
            <a:picLocks noChangeAspect="1"/>
          </p:cNvPicPr>
          <p:nvPr/>
        </p:nvPicPr>
        <p:blipFill>
          <a:blip r:embed="rId4" cstate="print"/>
          <a:stretch>
            <a:fillRect/>
          </a:stretch>
        </p:blipFill>
        <p:spPr>
          <a:xfrm>
            <a:off x="6156176" y="915566"/>
            <a:ext cx="2808313" cy="374441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Des élèves attentifs et passionnés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2" name="Image 11" descr="b0b1a540-58e8-4f0e-bd85-d895bea33aa5.jfif"/>
          <p:cNvPicPr>
            <a:picLocks noChangeAspect="1"/>
          </p:cNvPicPr>
          <p:nvPr/>
        </p:nvPicPr>
        <p:blipFill>
          <a:blip r:embed="rId2" cstate="print"/>
          <a:stretch>
            <a:fillRect/>
          </a:stretch>
        </p:blipFill>
        <p:spPr>
          <a:xfrm>
            <a:off x="1115616" y="1131589"/>
            <a:ext cx="2808312" cy="3744415"/>
          </a:xfrm>
          <a:prstGeom prst="rect">
            <a:avLst/>
          </a:prstGeom>
        </p:spPr>
      </p:pic>
      <p:pic>
        <p:nvPicPr>
          <p:cNvPr id="13" name="Image 12" descr="b7348e57-6aee-4eb8-a3b4-22354958ae4a.jfif"/>
          <p:cNvPicPr>
            <a:picLocks noChangeAspect="1"/>
          </p:cNvPicPr>
          <p:nvPr/>
        </p:nvPicPr>
        <p:blipFill>
          <a:blip r:embed="rId3" cstate="print"/>
          <a:stretch>
            <a:fillRect/>
          </a:stretch>
        </p:blipFill>
        <p:spPr>
          <a:xfrm>
            <a:off x="5076056" y="1131590"/>
            <a:ext cx="2808313" cy="374441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Des élèves attentifs et passionnés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 name="Image 9" descr="IMGP2555.JPG"/>
          <p:cNvPicPr>
            <a:picLocks noChangeAspect="1"/>
          </p:cNvPicPr>
          <p:nvPr/>
        </p:nvPicPr>
        <p:blipFill>
          <a:blip r:embed="rId2" cstate="print"/>
          <a:stretch>
            <a:fillRect/>
          </a:stretch>
        </p:blipFill>
        <p:spPr>
          <a:xfrm>
            <a:off x="179512" y="843558"/>
            <a:ext cx="5969852" cy="3955298"/>
          </a:xfrm>
          <a:prstGeom prst="rect">
            <a:avLst/>
          </a:prstGeom>
        </p:spPr>
      </p:pic>
      <p:pic>
        <p:nvPicPr>
          <p:cNvPr id="38922" name="Picture 10" descr="La fée clochette"/>
          <p:cNvPicPr>
            <a:picLocks noChangeAspect="1" noChangeArrowheads="1"/>
          </p:cNvPicPr>
          <p:nvPr/>
        </p:nvPicPr>
        <p:blipFill>
          <a:blip r:embed="rId3" cstate="print"/>
          <a:srcRect/>
          <a:stretch>
            <a:fillRect/>
          </a:stretch>
        </p:blipFill>
        <p:spPr bwMode="auto">
          <a:xfrm>
            <a:off x="0" y="5143500"/>
            <a:ext cx="826145" cy="1021706"/>
          </a:xfrm>
          <a:prstGeom prst="rect">
            <a:avLst/>
          </a:prstGeom>
          <a:noFill/>
        </p:spPr>
      </p:pic>
      <p:pic>
        <p:nvPicPr>
          <p:cNvPr id="38938" name="Picture 26" descr="Peter Pan PNG Image"/>
          <p:cNvPicPr>
            <a:picLocks noChangeAspect="1" noChangeArrowheads="1"/>
          </p:cNvPicPr>
          <p:nvPr/>
        </p:nvPicPr>
        <p:blipFill>
          <a:blip r:embed="rId4" cstate="print"/>
          <a:srcRect/>
          <a:stretch>
            <a:fillRect/>
          </a:stretch>
        </p:blipFill>
        <p:spPr bwMode="auto">
          <a:xfrm>
            <a:off x="5868144" y="5236046"/>
            <a:ext cx="2435020" cy="259851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0157 -0.1092 C -0.0474 -0.16903 0.00694 -0.22887 0.01198 -0.30167 C 0.01701 -0.37446 -0.05868 -0.50278 -0.07136 -0.54535 C -0.08403 -0.58791 -0.07431 -0.57218 -0.06459 -0.55614 " pathEditMode="relative" rAng="0" ptsTypes="aaaA">
                                      <p:cBhvr>
                                        <p:cTn id="6" dur="2000" fill="hold"/>
                                        <p:tgtEl>
                                          <p:spTgt spid="38938"/>
                                        </p:tgtEl>
                                        <p:attrNameLst>
                                          <p:attrName>ppt_x</p:attrName>
                                          <p:attrName>ppt_y</p:attrName>
                                        </p:attrNameLst>
                                      </p:cBhvr>
                                      <p:rCtr x="5900" y="-2390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3611 -0.12584 C 0.07934 -0.32726 0.19496 -0.52899 0.29358 -0.58204 C 0.39219 -0.63479 0.47378 -0.48457 0.55555 -0.44324 C 0.63733 -0.40191 0.72552 -0.28192 0.78368 -0.33405 C 0.84184 -0.38618 0.91424 -0.65792 0.90417 -0.75694 C 0.8941 -0.85626 0.78767 -0.9818 0.72309 -0.93059 C 0.65851 -0.87939 0.525 -0.57001 0.51701 -0.45003 C 0.50903 -0.33004 0.64271 -0.19185 0.67535 -0.21067 C 0.70799 -0.22887 0.74878 -0.48118 0.71319 -0.56045 C 0.6776 -0.64034 0.51823 -0.71869 0.46163 -0.68692 C 0.40503 -0.65515 0.41007 -0.37322 0.37309 -0.37045 C 0.33611 -0.36767 0.28958 -0.59716 0.23976 -0.66934 C 0.18993 -0.74151 0.13177 -0.77267 0.07378 -0.80382 " pathEditMode="relative" ptsTypes="aaaaaaaaaaaaA">
                                      <p:cBhvr>
                                        <p:cTn id="10" dur="2000" fill="hold"/>
                                        <p:tgtEl>
                                          <p:spTgt spid="389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1af86a84-3634-415a-8c72-54571eca72ad.jfif"/>
          <p:cNvPicPr>
            <a:picLocks noChangeAspect="1"/>
          </p:cNvPicPr>
          <p:nvPr/>
        </p:nvPicPr>
        <p:blipFill>
          <a:blip r:embed="rId2" cstate="print"/>
          <a:stretch>
            <a:fillRect/>
          </a:stretch>
        </p:blipFill>
        <p:spPr>
          <a:xfrm>
            <a:off x="179512" y="1275606"/>
            <a:ext cx="4221088" cy="3165816"/>
          </a:xfrm>
          <a:prstGeom prst="rect">
            <a:avLst/>
          </a:prstGeom>
        </p:spPr>
      </p:pic>
      <p:pic>
        <p:nvPicPr>
          <p:cNvPr id="15" name="Image 14" descr="04afb958-38be-49fa-938e-a1202680484d.jfif"/>
          <p:cNvPicPr>
            <a:picLocks noChangeAspect="1"/>
          </p:cNvPicPr>
          <p:nvPr/>
        </p:nvPicPr>
        <p:blipFill>
          <a:blip r:embed="rId3" cstate="print"/>
          <a:stretch>
            <a:fillRect/>
          </a:stretch>
        </p:blipFill>
        <p:spPr>
          <a:xfrm>
            <a:off x="5364088" y="1059582"/>
            <a:ext cx="2738903" cy="365187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2" name="Image 11" descr="1b471b18-f16d-4c75-ab6f-932c6fb0129a.jfif"/>
          <p:cNvPicPr>
            <a:picLocks noChangeAspect="1"/>
          </p:cNvPicPr>
          <p:nvPr/>
        </p:nvPicPr>
        <p:blipFill>
          <a:blip r:embed="rId2" cstate="print"/>
          <a:stretch>
            <a:fillRect/>
          </a:stretch>
        </p:blipFill>
        <p:spPr>
          <a:xfrm>
            <a:off x="755576" y="843558"/>
            <a:ext cx="3024336" cy="4032447"/>
          </a:xfrm>
          <a:prstGeom prst="rect">
            <a:avLst/>
          </a:prstGeom>
        </p:spPr>
      </p:pic>
      <p:pic>
        <p:nvPicPr>
          <p:cNvPr id="17" name="Image 16" descr="2259143f-2ae2-42e0-9bb7-0e875f0ea36e (1).jfif"/>
          <p:cNvPicPr>
            <a:picLocks noChangeAspect="1"/>
          </p:cNvPicPr>
          <p:nvPr/>
        </p:nvPicPr>
        <p:blipFill>
          <a:blip r:embed="rId3" cstate="print"/>
          <a:stretch>
            <a:fillRect/>
          </a:stretch>
        </p:blipFill>
        <p:spPr>
          <a:xfrm>
            <a:off x="5076056" y="843558"/>
            <a:ext cx="2952328" cy="393643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4" name="Image 13" descr="4c3ea240-2bc7-488b-8100-22b16aaa016f.jfif"/>
          <p:cNvPicPr>
            <a:picLocks noChangeAspect="1"/>
          </p:cNvPicPr>
          <p:nvPr/>
        </p:nvPicPr>
        <p:blipFill>
          <a:blip r:embed="rId2" cstate="print"/>
          <a:stretch>
            <a:fillRect/>
          </a:stretch>
        </p:blipFill>
        <p:spPr>
          <a:xfrm>
            <a:off x="2051720" y="915566"/>
            <a:ext cx="5253203" cy="39399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972616" y="195486"/>
            <a:ext cx="9144000" cy="4801314"/>
          </a:xfrm>
          <a:prstGeom prst="rect">
            <a:avLst/>
          </a:prstGeom>
          <a:noFill/>
        </p:spPr>
        <p:txBody>
          <a:bodyPr wrap="square" rtlCol="0">
            <a:spAutoFit/>
          </a:bodyPr>
          <a:lstStyle/>
          <a:p>
            <a:pPr algn="ctr"/>
            <a:r>
              <a:rPr lang="fr-FR" sz="7200" b="1" dirty="0">
                <a:latin typeface="Segoe Script" pitchFamily="34" charset="0"/>
              </a:rPr>
              <a:t>Pendant </a:t>
            </a:r>
          </a:p>
          <a:p>
            <a:pPr algn="ctr"/>
            <a:r>
              <a:rPr lang="fr-FR" sz="7200" b="1" dirty="0">
                <a:latin typeface="Segoe Script" pitchFamily="34" charset="0"/>
              </a:rPr>
              <a:t>que </a:t>
            </a:r>
          </a:p>
          <a:p>
            <a:pPr algn="ctr"/>
            <a:r>
              <a:rPr lang="fr-FR" sz="7200" b="1" dirty="0">
                <a:latin typeface="Segoe Script" pitchFamily="34" charset="0"/>
              </a:rPr>
              <a:t>certains </a:t>
            </a:r>
          </a:p>
          <a:p>
            <a:pPr algn="ctr"/>
            <a:r>
              <a:rPr lang="fr-FR" sz="7200" b="1" dirty="0">
                <a:latin typeface="Segoe Script" pitchFamily="34" charset="0"/>
              </a:rPr>
              <a:t>galèrent</a:t>
            </a: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074" name="Picture 2" descr="Émoticône fatigue : 10 mille images vectorielles de stock et ..."/>
          <p:cNvPicPr>
            <a:picLocks noChangeAspect="1" noChangeArrowheads="1"/>
          </p:cNvPicPr>
          <p:nvPr/>
        </p:nvPicPr>
        <p:blipFill>
          <a:blip r:embed="rId2" cstate="print"/>
          <a:srcRect l="9430" t="12040" r="8841" b="12713"/>
          <a:stretch>
            <a:fillRect/>
          </a:stretch>
        </p:blipFill>
        <p:spPr bwMode="auto">
          <a:xfrm>
            <a:off x="6660232" y="1563638"/>
            <a:ext cx="1872208" cy="18002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3" name="Image 12" descr="4a8b92fc-645b-4db5-a2eb-780fdfc36a27.jfif"/>
          <p:cNvPicPr>
            <a:picLocks noChangeAspect="1"/>
          </p:cNvPicPr>
          <p:nvPr/>
        </p:nvPicPr>
        <p:blipFill>
          <a:blip r:embed="rId2" cstate="print"/>
          <a:stretch>
            <a:fillRect/>
          </a:stretch>
        </p:blipFill>
        <p:spPr>
          <a:xfrm>
            <a:off x="755576" y="915566"/>
            <a:ext cx="2254750" cy="4008444"/>
          </a:xfrm>
          <a:prstGeom prst="rect">
            <a:avLst/>
          </a:prstGeom>
        </p:spPr>
      </p:pic>
      <p:pic>
        <p:nvPicPr>
          <p:cNvPr id="11" name="Image 10" descr="4f1e2cb6-c1be-4f0f-8a83-84ee8494476c.jfif"/>
          <p:cNvPicPr>
            <a:picLocks noChangeAspect="1"/>
          </p:cNvPicPr>
          <p:nvPr/>
        </p:nvPicPr>
        <p:blipFill>
          <a:blip r:embed="rId3" cstate="print"/>
          <a:srcRect t="26923" b="4873"/>
          <a:stretch>
            <a:fillRect/>
          </a:stretch>
        </p:blipFill>
        <p:spPr>
          <a:xfrm>
            <a:off x="3923928" y="915566"/>
            <a:ext cx="4464496" cy="405998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2" name="Image 11" descr="IMGP2557.JPG"/>
          <p:cNvPicPr>
            <a:picLocks noChangeAspect="1"/>
          </p:cNvPicPr>
          <p:nvPr/>
        </p:nvPicPr>
        <p:blipFill>
          <a:blip r:embed="rId2" cstate="print"/>
          <a:stretch>
            <a:fillRect/>
          </a:stretch>
        </p:blipFill>
        <p:spPr>
          <a:xfrm>
            <a:off x="1403648" y="771550"/>
            <a:ext cx="6401900" cy="42415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 name="Image 9" descr="IMGP2558.JPG"/>
          <p:cNvPicPr>
            <a:picLocks noChangeAspect="1"/>
          </p:cNvPicPr>
          <p:nvPr/>
        </p:nvPicPr>
        <p:blipFill>
          <a:blip r:embed="rId2" cstate="print"/>
          <a:stretch>
            <a:fillRect/>
          </a:stretch>
        </p:blipFill>
        <p:spPr>
          <a:xfrm>
            <a:off x="1619672" y="843558"/>
            <a:ext cx="6120680" cy="405522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2" name="Image 11" descr="8a93d29c-d00e-4d70-9c8e-133dcb19b90c.jfif"/>
          <p:cNvPicPr>
            <a:picLocks noChangeAspect="1"/>
          </p:cNvPicPr>
          <p:nvPr/>
        </p:nvPicPr>
        <p:blipFill>
          <a:blip r:embed="rId2" cstate="print"/>
          <a:stretch>
            <a:fillRect/>
          </a:stretch>
        </p:blipFill>
        <p:spPr>
          <a:xfrm>
            <a:off x="179512" y="843558"/>
            <a:ext cx="3116945" cy="4155926"/>
          </a:xfrm>
          <a:prstGeom prst="rect">
            <a:avLst/>
          </a:prstGeom>
        </p:spPr>
      </p:pic>
      <p:pic>
        <p:nvPicPr>
          <p:cNvPr id="14" name="Image 13" descr="13f1fb1c-22ce-4f1b-992f-1f09447aff2c.jfif"/>
          <p:cNvPicPr>
            <a:picLocks noChangeAspect="1"/>
          </p:cNvPicPr>
          <p:nvPr/>
        </p:nvPicPr>
        <p:blipFill>
          <a:blip r:embed="rId3" cstate="print"/>
          <a:stretch>
            <a:fillRect/>
          </a:stretch>
        </p:blipFill>
        <p:spPr>
          <a:xfrm>
            <a:off x="3491880" y="843558"/>
            <a:ext cx="5472608" cy="410445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8afb2eb2-35d5-460b-9fe7-0bca88fc999a.jfif"/>
          <p:cNvPicPr>
            <a:picLocks noChangeAspect="1"/>
          </p:cNvPicPr>
          <p:nvPr/>
        </p:nvPicPr>
        <p:blipFill>
          <a:blip r:embed="rId2" cstate="print"/>
          <a:stretch>
            <a:fillRect/>
          </a:stretch>
        </p:blipFill>
        <p:spPr>
          <a:xfrm>
            <a:off x="827584" y="987574"/>
            <a:ext cx="2900921" cy="3867894"/>
          </a:xfrm>
          <a:prstGeom prst="rect">
            <a:avLst/>
          </a:prstGeom>
        </p:spPr>
      </p:pic>
      <p:pic>
        <p:nvPicPr>
          <p:cNvPr id="13" name="Image 12" descr="8b8e25ad-2293-4561-9f08-83bc93156e7a.jfif"/>
          <p:cNvPicPr>
            <a:picLocks noChangeAspect="1"/>
          </p:cNvPicPr>
          <p:nvPr/>
        </p:nvPicPr>
        <p:blipFill>
          <a:blip r:embed="rId3" cstate="print"/>
          <a:stretch>
            <a:fillRect/>
          </a:stretch>
        </p:blipFill>
        <p:spPr>
          <a:xfrm>
            <a:off x="5220072" y="987574"/>
            <a:ext cx="2954927" cy="393990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4" name="Image 13" descr="072af141-67cc-411f-ada1-85fcb4fe9331.jfif"/>
          <p:cNvPicPr>
            <a:picLocks noChangeAspect="1"/>
          </p:cNvPicPr>
          <p:nvPr/>
        </p:nvPicPr>
        <p:blipFill>
          <a:blip r:embed="rId2" cstate="print"/>
          <a:stretch>
            <a:fillRect/>
          </a:stretch>
        </p:blipFill>
        <p:spPr>
          <a:xfrm>
            <a:off x="3563888" y="933568"/>
            <a:ext cx="5352594" cy="4014446"/>
          </a:xfrm>
          <a:prstGeom prst="rect">
            <a:avLst/>
          </a:prstGeom>
        </p:spPr>
      </p:pic>
      <p:pic>
        <p:nvPicPr>
          <p:cNvPr id="16" name="Image 15" descr="IMGP2489.JPG"/>
          <p:cNvPicPr>
            <a:picLocks noChangeAspect="1"/>
          </p:cNvPicPr>
          <p:nvPr/>
        </p:nvPicPr>
        <p:blipFill>
          <a:blip r:embed="rId3" cstate="print"/>
          <a:stretch>
            <a:fillRect/>
          </a:stretch>
        </p:blipFill>
        <p:spPr>
          <a:xfrm>
            <a:off x="467544" y="987574"/>
            <a:ext cx="2592288" cy="391637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 name="Image 9" descr="f7f6d568-56ac-42a4-903e-158d2682c3b0.jfif"/>
          <p:cNvPicPr>
            <a:picLocks noChangeAspect="1"/>
          </p:cNvPicPr>
          <p:nvPr/>
        </p:nvPicPr>
        <p:blipFill>
          <a:blip r:embed="rId2" cstate="print"/>
          <a:stretch>
            <a:fillRect/>
          </a:stretch>
        </p:blipFill>
        <p:spPr>
          <a:xfrm>
            <a:off x="1835696" y="843558"/>
            <a:ext cx="5517232" cy="413792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94d4552b-0755-4fcc-8c9e-b2c17b1d0e19.jfif"/>
          <p:cNvPicPr>
            <a:picLocks noChangeAspect="1"/>
          </p:cNvPicPr>
          <p:nvPr/>
        </p:nvPicPr>
        <p:blipFill>
          <a:blip r:embed="rId2" cstate="print"/>
          <a:stretch>
            <a:fillRect/>
          </a:stretch>
        </p:blipFill>
        <p:spPr>
          <a:xfrm>
            <a:off x="179512" y="915566"/>
            <a:ext cx="3024337" cy="4032448"/>
          </a:xfrm>
          <a:prstGeom prst="rect">
            <a:avLst/>
          </a:prstGeom>
        </p:spPr>
      </p:pic>
      <p:pic>
        <p:nvPicPr>
          <p:cNvPr id="13" name="Image 12" descr="837fc483-e87f-4703-8514-92976dbdd6d0.jfif"/>
          <p:cNvPicPr>
            <a:picLocks noChangeAspect="1"/>
          </p:cNvPicPr>
          <p:nvPr/>
        </p:nvPicPr>
        <p:blipFill>
          <a:blip r:embed="rId3" cstate="print"/>
          <a:stretch>
            <a:fillRect/>
          </a:stretch>
        </p:blipFill>
        <p:spPr>
          <a:xfrm>
            <a:off x="3491880" y="915566"/>
            <a:ext cx="5400600" cy="40504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2" name="Image 11" descr="979f2c11-edd7-47a5-a341-fe76d11ff1be.jfif"/>
          <p:cNvPicPr>
            <a:picLocks noChangeAspect="1"/>
          </p:cNvPicPr>
          <p:nvPr/>
        </p:nvPicPr>
        <p:blipFill>
          <a:blip r:embed="rId2" cstate="print"/>
          <a:stretch>
            <a:fillRect/>
          </a:stretch>
        </p:blipFill>
        <p:spPr>
          <a:xfrm>
            <a:off x="1043608" y="843558"/>
            <a:ext cx="3008933" cy="4011910"/>
          </a:xfrm>
          <a:prstGeom prst="rect">
            <a:avLst/>
          </a:prstGeom>
        </p:spPr>
      </p:pic>
      <p:pic>
        <p:nvPicPr>
          <p:cNvPr id="15" name="Image 14" descr="a09f5a3d-ac26-4b16-8dd0-b00505720de8.jfif"/>
          <p:cNvPicPr>
            <a:picLocks noChangeAspect="1"/>
          </p:cNvPicPr>
          <p:nvPr/>
        </p:nvPicPr>
        <p:blipFill>
          <a:blip r:embed="rId3" cstate="print"/>
          <a:stretch>
            <a:fillRect/>
          </a:stretch>
        </p:blipFill>
        <p:spPr>
          <a:xfrm>
            <a:off x="4932040" y="843558"/>
            <a:ext cx="3024337" cy="403244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28064c89-4242-499a-809f-e1fae88a761c.jfif"/>
          <p:cNvPicPr>
            <a:picLocks noChangeAspect="1"/>
          </p:cNvPicPr>
          <p:nvPr/>
        </p:nvPicPr>
        <p:blipFill>
          <a:blip r:embed="rId2" cstate="print"/>
          <a:stretch>
            <a:fillRect/>
          </a:stretch>
        </p:blipFill>
        <p:spPr>
          <a:xfrm>
            <a:off x="1763688" y="771550"/>
            <a:ext cx="5661248" cy="424593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 name="Image 8" descr="0bf690c8-6f47-4907-a0e7-6e48cc828ecf.jfif"/>
          <p:cNvPicPr>
            <a:picLocks noChangeAspect="1"/>
          </p:cNvPicPr>
          <p:nvPr/>
        </p:nvPicPr>
        <p:blipFill>
          <a:blip r:embed="rId2" cstate="print"/>
          <a:stretch>
            <a:fillRect/>
          </a:stretch>
        </p:blipFill>
        <p:spPr>
          <a:xfrm>
            <a:off x="323528" y="339502"/>
            <a:ext cx="2580736" cy="4587974"/>
          </a:xfrm>
          <a:prstGeom prst="rect">
            <a:avLst/>
          </a:prstGeom>
        </p:spPr>
      </p:pic>
      <p:pic>
        <p:nvPicPr>
          <p:cNvPr id="10" name="Image 9" descr="3a444a58-2761-473c-9511-074fd706c53d.jfif"/>
          <p:cNvPicPr>
            <a:picLocks noChangeAspect="1"/>
          </p:cNvPicPr>
          <p:nvPr/>
        </p:nvPicPr>
        <p:blipFill>
          <a:blip r:embed="rId3" cstate="print"/>
          <a:stretch>
            <a:fillRect/>
          </a:stretch>
        </p:blipFill>
        <p:spPr>
          <a:xfrm>
            <a:off x="3275856" y="339502"/>
            <a:ext cx="2594539" cy="4608512"/>
          </a:xfrm>
          <a:prstGeom prst="rect">
            <a:avLst/>
          </a:prstGeom>
        </p:spPr>
      </p:pic>
      <p:pic>
        <p:nvPicPr>
          <p:cNvPr id="11" name="Image 10" descr="635edfbb-8b14-452a-a395-270b24d7c9d0 (1).jfif"/>
          <p:cNvPicPr>
            <a:picLocks noChangeAspect="1"/>
          </p:cNvPicPr>
          <p:nvPr/>
        </p:nvPicPr>
        <p:blipFill>
          <a:blip r:embed="rId4" cstate="print"/>
          <a:stretch>
            <a:fillRect/>
          </a:stretch>
        </p:blipFill>
        <p:spPr>
          <a:xfrm>
            <a:off x="6228184" y="339502"/>
            <a:ext cx="2592288" cy="460851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 name="Image 9" descr="d62d9dfc-382f-4009-a287-9236d5afb877.jfif"/>
          <p:cNvPicPr>
            <a:picLocks noChangeAspect="1"/>
          </p:cNvPicPr>
          <p:nvPr/>
        </p:nvPicPr>
        <p:blipFill>
          <a:blip r:embed="rId2" cstate="print"/>
          <a:stretch>
            <a:fillRect/>
          </a:stretch>
        </p:blipFill>
        <p:spPr>
          <a:xfrm>
            <a:off x="179512" y="843558"/>
            <a:ext cx="3080940" cy="4107920"/>
          </a:xfrm>
          <a:prstGeom prst="rect">
            <a:avLst/>
          </a:prstGeom>
        </p:spPr>
      </p:pic>
      <p:pic>
        <p:nvPicPr>
          <p:cNvPr id="12" name="Image 11" descr="43594eed-5503-466e-96df-d7c247c59eee.jfif"/>
          <p:cNvPicPr>
            <a:picLocks noChangeAspect="1"/>
          </p:cNvPicPr>
          <p:nvPr/>
        </p:nvPicPr>
        <p:blipFill>
          <a:blip r:embed="rId3" cstate="print"/>
          <a:stretch>
            <a:fillRect/>
          </a:stretch>
        </p:blipFill>
        <p:spPr>
          <a:xfrm>
            <a:off x="3491880" y="861560"/>
            <a:ext cx="5448605" cy="408645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8608758b-e47b-484f-8a14-dcf0ab1530a1.jfif"/>
          <p:cNvPicPr>
            <a:picLocks noChangeAspect="1"/>
          </p:cNvPicPr>
          <p:nvPr/>
        </p:nvPicPr>
        <p:blipFill>
          <a:blip r:embed="rId2" cstate="print"/>
          <a:stretch>
            <a:fillRect/>
          </a:stretch>
        </p:blipFill>
        <p:spPr>
          <a:xfrm>
            <a:off x="1979712" y="843558"/>
            <a:ext cx="5517232" cy="413792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 name="Image 9" descr="83228576-b984-4838-8e5a-2b4e3146c808.jfif"/>
          <p:cNvPicPr>
            <a:picLocks noChangeAspect="1"/>
          </p:cNvPicPr>
          <p:nvPr/>
        </p:nvPicPr>
        <p:blipFill>
          <a:blip r:embed="rId2" cstate="print"/>
          <a:stretch>
            <a:fillRect/>
          </a:stretch>
        </p:blipFill>
        <p:spPr>
          <a:xfrm>
            <a:off x="395536" y="1131590"/>
            <a:ext cx="2754306" cy="3672408"/>
          </a:xfrm>
          <a:prstGeom prst="rect">
            <a:avLst/>
          </a:prstGeom>
        </p:spPr>
      </p:pic>
      <p:pic>
        <p:nvPicPr>
          <p:cNvPr id="12" name="Image 11" descr="61e04b5f-da41-45e1-accc-605b87037bf7.jfif"/>
          <p:cNvPicPr>
            <a:picLocks noChangeAspect="1"/>
          </p:cNvPicPr>
          <p:nvPr/>
        </p:nvPicPr>
        <p:blipFill>
          <a:blip r:embed="rId3" cstate="print"/>
          <a:stretch>
            <a:fillRect/>
          </a:stretch>
        </p:blipFill>
        <p:spPr>
          <a:xfrm>
            <a:off x="6156176" y="1059582"/>
            <a:ext cx="2790310" cy="3720412"/>
          </a:xfrm>
          <a:prstGeom prst="rect">
            <a:avLst/>
          </a:prstGeom>
        </p:spPr>
      </p:pic>
      <p:pic>
        <p:nvPicPr>
          <p:cNvPr id="13" name="Image 12" descr="ec4aa3ef-b98c-42bb-8ab7-a47dd1d21461.jfif"/>
          <p:cNvPicPr>
            <a:picLocks noChangeAspect="1"/>
          </p:cNvPicPr>
          <p:nvPr/>
        </p:nvPicPr>
        <p:blipFill>
          <a:blip r:embed="rId4" cstate="print"/>
          <a:stretch>
            <a:fillRect/>
          </a:stretch>
        </p:blipFill>
        <p:spPr>
          <a:xfrm>
            <a:off x="3491880" y="1131590"/>
            <a:ext cx="2088232" cy="370911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4" name="Image 13" descr="ef02c69c-61db-4a27-96e0-0c04e0e249bc.jfif"/>
          <p:cNvPicPr>
            <a:picLocks noChangeAspect="1"/>
          </p:cNvPicPr>
          <p:nvPr/>
        </p:nvPicPr>
        <p:blipFill>
          <a:blip r:embed="rId2" cstate="print"/>
          <a:stretch>
            <a:fillRect/>
          </a:stretch>
        </p:blipFill>
        <p:spPr>
          <a:xfrm>
            <a:off x="1979712" y="843558"/>
            <a:ext cx="5472608" cy="41044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 name="Image 9" descr="IMGP2489.JPG"/>
          <p:cNvPicPr>
            <a:picLocks noChangeAspect="1"/>
          </p:cNvPicPr>
          <p:nvPr/>
        </p:nvPicPr>
        <p:blipFill>
          <a:blip r:embed="rId2" cstate="print"/>
          <a:stretch>
            <a:fillRect/>
          </a:stretch>
        </p:blipFill>
        <p:spPr>
          <a:xfrm>
            <a:off x="251520" y="987574"/>
            <a:ext cx="2573792" cy="3888432"/>
          </a:xfrm>
          <a:prstGeom prst="rect">
            <a:avLst/>
          </a:prstGeom>
        </p:spPr>
      </p:pic>
      <p:pic>
        <p:nvPicPr>
          <p:cNvPr id="11" name="Image 10" descr="IMGP2529.JPG"/>
          <p:cNvPicPr>
            <a:picLocks noChangeAspect="1"/>
          </p:cNvPicPr>
          <p:nvPr/>
        </p:nvPicPr>
        <p:blipFill>
          <a:blip r:embed="rId3" cstate="print"/>
          <a:stretch>
            <a:fillRect/>
          </a:stretch>
        </p:blipFill>
        <p:spPr>
          <a:xfrm>
            <a:off x="3275856" y="987574"/>
            <a:ext cx="5760245" cy="381642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2" name="Image 11" descr="IMGP2531.JPG"/>
          <p:cNvPicPr>
            <a:picLocks noChangeAspect="1"/>
          </p:cNvPicPr>
          <p:nvPr/>
        </p:nvPicPr>
        <p:blipFill>
          <a:blip r:embed="rId2" cstate="print"/>
          <a:stretch>
            <a:fillRect/>
          </a:stretch>
        </p:blipFill>
        <p:spPr>
          <a:xfrm>
            <a:off x="539552" y="987574"/>
            <a:ext cx="2607860" cy="3939902"/>
          </a:xfrm>
          <a:prstGeom prst="rect">
            <a:avLst/>
          </a:prstGeom>
        </p:spPr>
      </p:pic>
      <p:pic>
        <p:nvPicPr>
          <p:cNvPr id="13" name="Image 12" descr="IMGP2530.JPG"/>
          <p:cNvPicPr>
            <a:picLocks noChangeAspect="1"/>
          </p:cNvPicPr>
          <p:nvPr/>
        </p:nvPicPr>
        <p:blipFill>
          <a:blip r:embed="rId3" cstate="print"/>
          <a:stretch>
            <a:fillRect/>
          </a:stretch>
        </p:blipFill>
        <p:spPr>
          <a:xfrm>
            <a:off x="3491880" y="1203598"/>
            <a:ext cx="5325509" cy="352839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IMGP2536.JPG"/>
          <p:cNvPicPr>
            <a:picLocks noChangeAspect="1"/>
          </p:cNvPicPr>
          <p:nvPr/>
        </p:nvPicPr>
        <p:blipFill>
          <a:blip r:embed="rId2" cstate="print"/>
          <a:stretch>
            <a:fillRect/>
          </a:stretch>
        </p:blipFill>
        <p:spPr>
          <a:xfrm>
            <a:off x="395536" y="1059582"/>
            <a:ext cx="2520280" cy="3807588"/>
          </a:xfrm>
          <a:prstGeom prst="rect">
            <a:avLst/>
          </a:prstGeom>
        </p:spPr>
      </p:pic>
      <p:pic>
        <p:nvPicPr>
          <p:cNvPr id="14" name="Image 13" descr="IMGP2533.JPG"/>
          <p:cNvPicPr>
            <a:picLocks noChangeAspect="1"/>
          </p:cNvPicPr>
          <p:nvPr/>
        </p:nvPicPr>
        <p:blipFill>
          <a:blip r:embed="rId3" cstate="print"/>
          <a:stretch>
            <a:fillRect/>
          </a:stretch>
        </p:blipFill>
        <p:spPr>
          <a:xfrm>
            <a:off x="3275856" y="1059582"/>
            <a:ext cx="5688632" cy="376897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2" name="Image 11" descr="IMGP2534.JPG"/>
          <p:cNvPicPr>
            <a:picLocks noChangeAspect="1"/>
          </p:cNvPicPr>
          <p:nvPr/>
        </p:nvPicPr>
        <p:blipFill>
          <a:blip r:embed="rId2" cstate="print"/>
          <a:stretch>
            <a:fillRect/>
          </a:stretch>
        </p:blipFill>
        <p:spPr>
          <a:xfrm>
            <a:off x="3347864" y="1059582"/>
            <a:ext cx="5544616" cy="3673560"/>
          </a:xfrm>
          <a:prstGeom prst="rect">
            <a:avLst/>
          </a:prstGeom>
        </p:spPr>
      </p:pic>
      <p:pic>
        <p:nvPicPr>
          <p:cNvPr id="13" name="Image 12" descr="IMGP2543.JPG"/>
          <p:cNvPicPr>
            <a:picLocks noChangeAspect="1"/>
          </p:cNvPicPr>
          <p:nvPr/>
        </p:nvPicPr>
        <p:blipFill>
          <a:blip r:embed="rId3" cstate="print"/>
          <a:stretch>
            <a:fillRect/>
          </a:stretch>
        </p:blipFill>
        <p:spPr>
          <a:xfrm>
            <a:off x="251520" y="771550"/>
            <a:ext cx="2798512" cy="422793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IMGP2546.JPG"/>
          <p:cNvPicPr>
            <a:picLocks noChangeAspect="1"/>
          </p:cNvPicPr>
          <p:nvPr/>
        </p:nvPicPr>
        <p:blipFill>
          <a:blip r:embed="rId2" cstate="print"/>
          <a:stretch>
            <a:fillRect/>
          </a:stretch>
        </p:blipFill>
        <p:spPr>
          <a:xfrm>
            <a:off x="1547664" y="915566"/>
            <a:ext cx="6185876" cy="409842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 name="Image 9" descr="IMGP2547.JPG"/>
          <p:cNvPicPr>
            <a:picLocks noChangeAspect="1"/>
          </p:cNvPicPr>
          <p:nvPr/>
        </p:nvPicPr>
        <p:blipFill>
          <a:blip r:embed="rId2" cstate="print"/>
          <a:stretch>
            <a:fillRect/>
          </a:stretch>
        </p:blipFill>
        <p:spPr>
          <a:xfrm>
            <a:off x="1547664" y="843558"/>
            <a:ext cx="6264696" cy="415064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2" name="Image 11" descr="c05dcaa7-7800-432c-8d9c-a0ae39fb16a4.jfif"/>
          <p:cNvPicPr>
            <a:picLocks noChangeAspect="1"/>
          </p:cNvPicPr>
          <p:nvPr/>
        </p:nvPicPr>
        <p:blipFill>
          <a:blip r:embed="rId2" cstate="print"/>
          <a:stretch>
            <a:fillRect/>
          </a:stretch>
        </p:blipFill>
        <p:spPr>
          <a:xfrm>
            <a:off x="5940152" y="123478"/>
            <a:ext cx="2704594" cy="4803998"/>
          </a:xfrm>
          <a:prstGeom prst="rect">
            <a:avLst/>
          </a:prstGeom>
        </p:spPr>
      </p:pic>
      <p:pic>
        <p:nvPicPr>
          <p:cNvPr id="55298" name="Picture 2" descr="Fichier:Logo SNCF (2005).svg"/>
          <p:cNvPicPr>
            <a:picLocks noChangeAspect="1" noChangeArrowheads="1"/>
          </p:cNvPicPr>
          <p:nvPr/>
        </p:nvPicPr>
        <p:blipFill>
          <a:blip r:embed="rId3" cstate="print"/>
          <a:srcRect/>
          <a:stretch>
            <a:fillRect/>
          </a:stretch>
        </p:blipFill>
        <p:spPr bwMode="auto">
          <a:xfrm>
            <a:off x="251520" y="2319888"/>
            <a:ext cx="5400600" cy="2823611"/>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IMGP2548.JPG"/>
          <p:cNvPicPr>
            <a:picLocks noChangeAspect="1"/>
          </p:cNvPicPr>
          <p:nvPr/>
        </p:nvPicPr>
        <p:blipFill>
          <a:blip r:embed="rId2" cstate="print"/>
          <a:stretch>
            <a:fillRect/>
          </a:stretch>
        </p:blipFill>
        <p:spPr>
          <a:xfrm>
            <a:off x="1475656" y="843558"/>
            <a:ext cx="6257884" cy="414613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 name="Image 9" descr="IMGP2549.JPG"/>
          <p:cNvPicPr>
            <a:picLocks noChangeAspect="1"/>
          </p:cNvPicPr>
          <p:nvPr/>
        </p:nvPicPr>
        <p:blipFill>
          <a:blip r:embed="rId2" cstate="print"/>
          <a:stretch>
            <a:fillRect/>
          </a:stretch>
        </p:blipFill>
        <p:spPr>
          <a:xfrm>
            <a:off x="1547664" y="771550"/>
            <a:ext cx="6401900" cy="424155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IMGP2551.JPG"/>
          <p:cNvPicPr>
            <a:picLocks noChangeAspect="1"/>
          </p:cNvPicPr>
          <p:nvPr/>
        </p:nvPicPr>
        <p:blipFill>
          <a:blip r:embed="rId2" cstate="print"/>
          <a:stretch>
            <a:fillRect/>
          </a:stretch>
        </p:blipFill>
        <p:spPr>
          <a:xfrm>
            <a:off x="1403648" y="771550"/>
            <a:ext cx="6329892" cy="419384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 name="Image 9" descr="IMGP2564.JPG"/>
          <p:cNvPicPr>
            <a:picLocks noChangeAspect="1"/>
          </p:cNvPicPr>
          <p:nvPr/>
        </p:nvPicPr>
        <p:blipFill>
          <a:blip r:embed="rId2" cstate="print"/>
          <a:stretch>
            <a:fillRect/>
          </a:stretch>
        </p:blipFill>
        <p:spPr>
          <a:xfrm>
            <a:off x="1835696" y="1059582"/>
            <a:ext cx="5832648" cy="386439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IMGP2567.JPG"/>
          <p:cNvPicPr>
            <a:picLocks noChangeAspect="1"/>
          </p:cNvPicPr>
          <p:nvPr/>
        </p:nvPicPr>
        <p:blipFill>
          <a:blip r:embed="rId2" cstate="print"/>
          <a:stretch>
            <a:fillRect/>
          </a:stretch>
        </p:blipFill>
        <p:spPr>
          <a:xfrm>
            <a:off x="1691680" y="915566"/>
            <a:ext cx="6163982" cy="4083918"/>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IMGP2565.JPG"/>
          <p:cNvPicPr>
            <a:picLocks noChangeAspect="1"/>
          </p:cNvPicPr>
          <p:nvPr/>
        </p:nvPicPr>
        <p:blipFill>
          <a:blip r:embed="rId2" cstate="print"/>
          <a:stretch>
            <a:fillRect/>
          </a:stretch>
        </p:blipFill>
        <p:spPr>
          <a:xfrm>
            <a:off x="1619672" y="915566"/>
            <a:ext cx="6048672" cy="400752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Paphiopedilums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 name="Image 9" descr="IMGP2566.JPG"/>
          <p:cNvPicPr>
            <a:picLocks noChangeAspect="1"/>
          </p:cNvPicPr>
          <p:nvPr/>
        </p:nvPicPr>
        <p:blipFill>
          <a:blip r:embed="rId2" cstate="print"/>
          <a:stretch>
            <a:fillRect/>
          </a:stretch>
        </p:blipFill>
        <p:spPr>
          <a:xfrm>
            <a:off x="1475656" y="771550"/>
            <a:ext cx="6336704" cy="419835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146" name="Picture 2" descr="Conseils immobilier entreprise Rouen"/>
          <p:cNvPicPr>
            <a:picLocks noChangeAspect="1" noChangeArrowheads="1"/>
          </p:cNvPicPr>
          <p:nvPr/>
        </p:nvPicPr>
        <p:blipFill>
          <a:blip r:embed="rId2" cstate="print"/>
          <a:srcRect/>
          <a:stretch>
            <a:fillRect/>
          </a:stretch>
        </p:blipFill>
        <p:spPr bwMode="auto">
          <a:xfrm>
            <a:off x="395536" y="915566"/>
            <a:ext cx="2466975" cy="1857376"/>
          </a:xfrm>
          <a:prstGeom prst="rect">
            <a:avLst/>
          </a:prstGeom>
          <a:noFill/>
        </p:spPr>
      </p:pic>
      <p:sp>
        <p:nvSpPr>
          <p:cNvPr id="12" name="ZoneTexte 11"/>
          <p:cNvSpPr txBox="1"/>
          <p:nvPr/>
        </p:nvSpPr>
        <p:spPr>
          <a:xfrm>
            <a:off x="179512" y="195486"/>
            <a:ext cx="8784976" cy="4247317"/>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Le conseil de Gaëlle pour le compost :</a:t>
            </a:r>
          </a:p>
          <a:p>
            <a:pPr algn="just"/>
            <a:r>
              <a:rPr lang="fr-FR" sz="2800" dirty="0"/>
              <a:t>                                    - 80% d’écorces 15mm</a:t>
            </a:r>
          </a:p>
          <a:p>
            <a:pPr algn="just"/>
            <a:r>
              <a:rPr lang="fr-FR" sz="2800" dirty="0"/>
              <a:t>                                    - 20% de sphaigne</a:t>
            </a:r>
          </a:p>
          <a:p>
            <a:pPr algn="just"/>
            <a:endParaRPr lang="fr-FR" sz="2800" dirty="0"/>
          </a:p>
          <a:p>
            <a:pPr algn="ctr"/>
            <a:endParaRPr lang="fr-FR" sz="7200" b="1" dirty="0">
              <a:latin typeface="Segoe Script" pitchFamily="34" charset="0"/>
            </a:endParaRPr>
          </a:p>
          <a:p>
            <a:pPr algn="ctr"/>
            <a:r>
              <a:rPr lang="fr-FR" b="1" dirty="0">
                <a:latin typeface="Segoe Script" pitchFamily="34" charset="0"/>
              </a:rPr>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6" name="Image 15" descr="c106982c-e4d3-438d-89bc-9185511df050.jfif"/>
          <p:cNvPicPr>
            <a:picLocks noChangeAspect="1"/>
          </p:cNvPicPr>
          <p:nvPr/>
        </p:nvPicPr>
        <p:blipFill>
          <a:blip r:embed="rId2" cstate="print"/>
          <a:stretch>
            <a:fillRect/>
          </a:stretch>
        </p:blipFill>
        <p:spPr>
          <a:xfrm>
            <a:off x="3059832" y="795553"/>
            <a:ext cx="3096344" cy="412845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1" name="Image 10" descr="0b605854-009b-4fc2-b77e-b952900a0170.jfif"/>
          <p:cNvPicPr>
            <a:picLocks noChangeAspect="1"/>
          </p:cNvPicPr>
          <p:nvPr/>
        </p:nvPicPr>
        <p:blipFill>
          <a:blip r:embed="rId2" cstate="print"/>
          <a:stretch>
            <a:fillRect/>
          </a:stretch>
        </p:blipFill>
        <p:spPr>
          <a:xfrm>
            <a:off x="2051720" y="987574"/>
            <a:ext cx="5229200" cy="39219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 name="Image 8" descr="64bb7a35-d566-4962-be8d-f005fdecb082.jfif"/>
          <p:cNvPicPr>
            <a:picLocks noChangeAspect="1"/>
          </p:cNvPicPr>
          <p:nvPr/>
        </p:nvPicPr>
        <p:blipFill>
          <a:blip r:embed="rId2" cstate="print"/>
          <a:stretch>
            <a:fillRect/>
          </a:stretch>
        </p:blipFill>
        <p:spPr>
          <a:xfrm>
            <a:off x="3235352" y="267494"/>
            <a:ext cx="2673298" cy="4752528"/>
          </a:xfrm>
          <a:prstGeom prst="rect">
            <a:avLst/>
          </a:prstGeom>
        </p:spPr>
      </p:pic>
      <p:pic>
        <p:nvPicPr>
          <p:cNvPr id="10" name="Image 9" descr="91867c11-d713-4127-8e67-9228863376ca.jfif"/>
          <p:cNvPicPr>
            <a:picLocks noChangeAspect="1"/>
          </p:cNvPicPr>
          <p:nvPr/>
        </p:nvPicPr>
        <p:blipFill>
          <a:blip r:embed="rId3" cstate="print"/>
          <a:stretch>
            <a:fillRect/>
          </a:stretch>
        </p:blipFill>
        <p:spPr>
          <a:xfrm>
            <a:off x="179512" y="283496"/>
            <a:ext cx="2664296" cy="4736526"/>
          </a:xfrm>
          <a:prstGeom prst="rect">
            <a:avLst/>
          </a:prstGeom>
        </p:spPr>
      </p:pic>
      <p:pic>
        <p:nvPicPr>
          <p:cNvPr id="11" name="Image 10" descr="cef4bb3f-ca48-450b-9e34-91978e8b1115.jfif"/>
          <p:cNvPicPr>
            <a:picLocks noChangeAspect="1"/>
          </p:cNvPicPr>
          <p:nvPr/>
        </p:nvPicPr>
        <p:blipFill>
          <a:blip r:embed="rId4" cstate="print"/>
          <a:stretch>
            <a:fillRect/>
          </a:stretch>
        </p:blipFill>
        <p:spPr>
          <a:xfrm>
            <a:off x="6228184" y="339502"/>
            <a:ext cx="2621240" cy="4659982"/>
          </a:xfrm>
          <a:prstGeom prst="rect">
            <a:avLst/>
          </a:prstGeom>
        </p:spPr>
      </p:pic>
      <p:sp>
        <p:nvSpPr>
          <p:cNvPr id="54274" name="AutoShape 2" descr="Groupe ratp png | PNGEgg"/>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4276" name="AutoShape 4" descr="Groupe ratp png | PNGEgg"/>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4280" name="AutoShape 8" descr="RATP - Syndicat national de l'édition"/>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4282" name="AutoShape 10" descr="RATP - Syndicat national de l'édition"/>
          <p:cNvSpPr>
            <a:spLocks noChangeAspect="1" noChangeArrowheads="1"/>
          </p:cNvSpPr>
          <p:nvPr/>
        </p:nvSpPr>
        <p:spPr bwMode="auto">
          <a:xfrm>
            <a:off x="155575" y="-136525"/>
            <a:ext cx="298450" cy="298450"/>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4284" name="Picture 12" descr="Fichier:RATP.svg — Wikipédia"/>
          <p:cNvPicPr>
            <a:picLocks noChangeAspect="1" noChangeArrowheads="1"/>
          </p:cNvPicPr>
          <p:nvPr/>
        </p:nvPicPr>
        <p:blipFill>
          <a:blip r:embed="rId5" cstate="print"/>
          <a:srcRect/>
          <a:stretch>
            <a:fillRect/>
          </a:stretch>
        </p:blipFill>
        <p:spPr bwMode="auto">
          <a:xfrm>
            <a:off x="4030986" y="3507854"/>
            <a:ext cx="1236445" cy="149163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20" name="Image 19" descr="IMGP2523.JPG"/>
          <p:cNvPicPr>
            <a:picLocks noChangeAspect="1"/>
          </p:cNvPicPr>
          <p:nvPr/>
        </p:nvPicPr>
        <p:blipFill>
          <a:blip r:embed="rId2" cstate="print"/>
          <a:srcRect l="7333" t="20600" r="17536" b="8001"/>
          <a:stretch>
            <a:fillRect/>
          </a:stretch>
        </p:blipFill>
        <p:spPr>
          <a:xfrm>
            <a:off x="1331640" y="915566"/>
            <a:ext cx="6480720" cy="4080453"/>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5" name="Image 14" descr="d39b0873-e243-40f5-b36c-b0ef61f995af.jfif"/>
          <p:cNvPicPr>
            <a:picLocks noChangeAspect="1"/>
          </p:cNvPicPr>
          <p:nvPr/>
        </p:nvPicPr>
        <p:blipFill>
          <a:blip r:embed="rId2" cstate="print"/>
          <a:srcRect t="24466" b="16409"/>
          <a:stretch>
            <a:fillRect/>
          </a:stretch>
        </p:blipFill>
        <p:spPr>
          <a:xfrm>
            <a:off x="179512" y="1059582"/>
            <a:ext cx="4636529" cy="3655169"/>
          </a:xfrm>
          <a:prstGeom prst="rect">
            <a:avLst/>
          </a:prstGeom>
        </p:spPr>
      </p:pic>
      <p:pic>
        <p:nvPicPr>
          <p:cNvPr id="16" name="Image 15" descr="d148ffc9-e102-4be5-8400-aeec4bd37dbc.jfif"/>
          <p:cNvPicPr>
            <a:picLocks noChangeAspect="1"/>
          </p:cNvPicPr>
          <p:nvPr/>
        </p:nvPicPr>
        <p:blipFill>
          <a:blip r:embed="rId3" cstate="print"/>
          <a:srcRect l="29467" t="17800" r="22000" b="52800"/>
          <a:stretch>
            <a:fillRect/>
          </a:stretch>
        </p:blipFill>
        <p:spPr>
          <a:xfrm rot="773414">
            <a:off x="5276979" y="1272582"/>
            <a:ext cx="3522086" cy="284476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6ad2c9a7-91ef-49db-9cbd-70ab07042131.jfif"/>
          <p:cNvPicPr>
            <a:picLocks noChangeAspect="1"/>
          </p:cNvPicPr>
          <p:nvPr/>
        </p:nvPicPr>
        <p:blipFill>
          <a:blip r:embed="rId2" cstate="print"/>
          <a:stretch>
            <a:fillRect/>
          </a:stretch>
        </p:blipFill>
        <p:spPr>
          <a:xfrm>
            <a:off x="827584" y="915566"/>
            <a:ext cx="3024336" cy="4032448"/>
          </a:xfrm>
          <a:prstGeom prst="rect">
            <a:avLst/>
          </a:prstGeom>
        </p:spPr>
      </p:pic>
      <p:pic>
        <p:nvPicPr>
          <p:cNvPr id="14" name="Image 13" descr="3f5e45dc-ca71-4448-a93f-6561e2453b53.jfif"/>
          <p:cNvPicPr>
            <a:picLocks noChangeAspect="1"/>
          </p:cNvPicPr>
          <p:nvPr/>
        </p:nvPicPr>
        <p:blipFill>
          <a:blip r:embed="rId3" cstate="print"/>
          <a:stretch>
            <a:fillRect/>
          </a:stretch>
        </p:blipFill>
        <p:spPr>
          <a:xfrm>
            <a:off x="5148064" y="915566"/>
            <a:ext cx="3024336" cy="4032447"/>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IMGP2541.JPG"/>
          <p:cNvPicPr>
            <a:picLocks noChangeAspect="1"/>
          </p:cNvPicPr>
          <p:nvPr/>
        </p:nvPicPr>
        <p:blipFill>
          <a:blip r:embed="rId2" cstate="print"/>
          <a:stretch>
            <a:fillRect/>
          </a:stretch>
        </p:blipFill>
        <p:spPr>
          <a:xfrm>
            <a:off x="1619672" y="987574"/>
            <a:ext cx="5977613" cy="396044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8" name="Image 17" descr="b5ac3c07-b8be-4aa3-8e74-d95b1931a2d5.jfif"/>
          <p:cNvPicPr>
            <a:picLocks noChangeAspect="1"/>
          </p:cNvPicPr>
          <p:nvPr/>
        </p:nvPicPr>
        <p:blipFill>
          <a:blip r:embed="rId2" cstate="print"/>
          <a:stretch>
            <a:fillRect/>
          </a:stretch>
        </p:blipFill>
        <p:spPr>
          <a:xfrm>
            <a:off x="1619672" y="771550"/>
            <a:ext cx="5688632" cy="426647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5" name="Image 14" descr="4f6a9799-da03-4da9-bad1-3920e7165357.jfif"/>
          <p:cNvPicPr>
            <a:picLocks noChangeAspect="1"/>
          </p:cNvPicPr>
          <p:nvPr/>
        </p:nvPicPr>
        <p:blipFill>
          <a:blip r:embed="rId2" cstate="print"/>
          <a:stretch>
            <a:fillRect/>
          </a:stretch>
        </p:blipFill>
        <p:spPr>
          <a:xfrm>
            <a:off x="323528" y="771550"/>
            <a:ext cx="2421268" cy="4304476"/>
          </a:xfrm>
          <a:prstGeom prst="rect">
            <a:avLst/>
          </a:prstGeom>
        </p:spPr>
      </p:pic>
      <p:pic>
        <p:nvPicPr>
          <p:cNvPr id="16" name="Image 15" descr="7ad0bc67-54c6-4a6b-9b20-3cf704b75ea3.jfif"/>
          <p:cNvPicPr>
            <a:picLocks noChangeAspect="1"/>
          </p:cNvPicPr>
          <p:nvPr/>
        </p:nvPicPr>
        <p:blipFill>
          <a:blip r:embed="rId3" cstate="print"/>
          <a:stretch>
            <a:fillRect/>
          </a:stretch>
        </p:blipFill>
        <p:spPr>
          <a:xfrm>
            <a:off x="3275856" y="771550"/>
            <a:ext cx="2411795" cy="4283826"/>
          </a:xfrm>
          <a:prstGeom prst="rect">
            <a:avLst/>
          </a:prstGeom>
        </p:spPr>
      </p:pic>
      <p:pic>
        <p:nvPicPr>
          <p:cNvPr id="13" name="Image 12" descr="IMGP2521.JPG"/>
          <p:cNvPicPr>
            <a:picLocks noChangeAspect="1"/>
          </p:cNvPicPr>
          <p:nvPr/>
        </p:nvPicPr>
        <p:blipFill>
          <a:blip r:embed="rId4" cstate="print"/>
          <a:stretch>
            <a:fillRect/>
          </a:stretch>
        </p:blipFill>
        <p:spPr>
          <a:xfrm>
            <a:off x="6156176" y="771550"/>
            <a:ext cx="2798512" cy="422793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6be49266-f8ce-420d-9ad6-c19c28a60867.jfif"/>
          <p:cNvPicPr>
            <a:picLocks noChangeAspect="1"/>
          </p:cNvPicPr>
          <p:nvPr/>
        </p:nvPicPr>
        <p:blipFill>
          <a:blip r:embed="rId2" cstate="print"/>
          <a:stretch>
            <a:fillRect/>
          </a:stretch>
        </p:blipFill>
        <p:spPr>
          <a:xfrm>
            <a:off x="1331640" y="915566"/>
            <a:ext cx="2256700" cy="4011910"/>
          </a:xfrm>
          <a:prstGeom prst="rect">
            <a:avLst/>
          </a:prstGeom>
        </p:spPr>
      </p:pic>
      <p:pic>
        <p:nvPicPr>
          <p:cNvPr id="17" name="Image 16" descr="c62db5df-8410-44f9-8ed5-60047be93ea3.jfif"/>
          <p:cNvPicPr>
            <a:picLocks noChangeAspect="1"/>
          </p:cNvPicPr>
          <p:nvPr/>
        </p:nvPicPr>
        <p:blipFill>
          <a:blip r:embed="rId3" cstate="print"/>
          <a:stretch>
            <a:fillRect/>
          </a:stretch>
        </p:blipFill>
        <p:spPr>
          <a:xfrm>
            <a:off x="4932040" y="915566"/>
            <a:ext cx="3008933" cy="401191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4" name="Image 13" descr="IMGP2525.JPG"/>
          <p:cNvPicPr>
            <a:picLocks noChangeAspect="1"/>
          </p:cNvPicPr>
          <p:nvPr/>
        </p:nvPicPr>
        <p:blipFill>
          <a:blip r:embed="rId2" cstate="print"/>
          <a:stretch>
            <a:fillRect/>
          </a:stretch>
        </p:blipFill>
        <p:spPr>
          <a:xfrm>
            <a:off x="3347864" y="987574"/>
            <a:ext cx="2655523" cy="401191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IMGP2540.JPG"/>
          <p:cNvPicPr>
            <a:picLocks noChangeAspect="1"/>
          </p:cNvPicPr>
          <p:nvPr/>
        </p:nvPicPr>
        <p:blipFill>
          <a:blip r:embed="rId2" cstate="print"/>
          <a:stretch>
            <a:fillRect/>
          </a:stretch>
        </p:blipFill>
        <p:spPr>
          <a:xfrm>
            <a:off x="3203848" y="915566"/>
            <a:ext cx="2704214" cy="408547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Phragmipediums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4" name="Image 13" descr="9ae96a18-8035-4312-b1a1-29e5f7489c49.jfif"/>
          <p:cNvPicPr>
            <a:picLocks noChangeAspect="1"/>
          </p:cNvPicPr>
          <p:nvPr/>
        </p:nvPicPr>
        <p:blipFill>
          <a:blip r:embed="rId2" cstate="print"/>
          <a:stretch>
            <a:fillRect/>
          </a:stretch>
        </p:blipFill>
        <p:spPr>
          <a:xfrm>
            <a:off x="5004048" y="843558"/>
            <a:ext cx="3080940" cy="4107920"/>
          </a:xfrm>
          <a:prstGeom prst="rect">
            <a:avLst/>
          </a:prstGeom>
        </p:spPr>
      </p:pic>
      <p:pic>
        <p:nvPicPr>
          <p:cNvPr id="15" name="Image 14" descr="38966045-f005-412a-8ff4-74262f7d7276.jfif"/>
          <p:cNvPicPr>
            <a:picLocks noChangeAspect="1"/>
          </p:cNvPicPr>
          <p:nvPr/>
        </p:nvPicPr>
        <p:blipFill>
          <a:blip r:embed="rId3" cstate="print"/>
          <a:stretch>
            <a:fillRect/>
          </a:stretch>
        </p:blipFill>
        <p:spPr>
          <a:xfrm>
            <a:off x="971600" y="843557"/>
            <a:ext cx="3096344" cy="412845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548680" y="195486"/>
            <a:ext cx="9144000" cy="4801314"/>
          </a:xfrm>
          <a:prstGeom prst="rect">
            <a:avLst/>
          </a:prstGeom>
          <a:noFill/>
        </p:spPr>
        <p:txBody>
          <a:bodyPr wrap="square" rtlCol="0">
            <a:spAutoFit/>
          </a:bodyPr>
          <a:lstStyle/>
          <a:p>
            <a:pPr algn="ctr"/>
            <a:r>
              <a:rPr lang="fr-FR" sz="7200" b="1" dirty="0">
                <a:latin typeface="Segoe Script" pitchFamily="34" charset="0"/>
              </a:rPr>
              <a:t>D’autres </a:t>
            </a:r>
          </a:p>
          <a:p>
            <a:pPr algn="ctr"/>
            <a:r>
              <a:rPr lang="fr-FR" sz="7200" b="1" dirty="0">
                <a:latin typeface="Segoe Script" pitchFamily="34" charset="0"/>
              </a:rPr>
              <a:t>sont </a:t>
            </a:r>
          </a:p>
          <a:p>
            <a:pPr algn="ctr"/>
            <a:r>
              <a:rPr lang="fr-FR" sz="7200" b="1" dirty="0">
                <a:latin typeface="Segoe Script" pitchFamily="34" charset="0"/>
              </a:rPr>
              <a:t>à </a:t>
            </a:r>
          </a:p>
          <a:p>
            <a:pPr algn="ctr"/>
            <a:r>
              <a:rPr lang="fr-FR" sz="7200" b="1" dirty="0">
                <a:latin typeface="Segoe Script" pitchFamily="34" charset="0"/>
              </a:rPr>
              <a:t>L’apéro !</a:t>
            </a: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6322" name="Picture 2" descr="Images de Emoji fete – Téléchargement gratuit sur Freepik"/>
          <p:cNvPicPr>
            <a:picLocks noChangeAspect="1" noChangeArrowheads="1"/>
          </p:cNvPicPr>
          <p:nvPr/>
        </p:nvPicPr>
        <p:blipFill>
          <a:blip r:embed="rId2" cstate="print"/>
          <a:srcRect/>
          <a:stretch>
            <a:fillRect/>
          </a:stretch>
        </p:blipFill>
        <p:spPr bwMode="auto">
          <a:xfrm rot="20320938">
            <a:off x="6129372" y="1103917"/>
            <a:ext cx="2253371" cy="225739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15ebf8a0-8d25-4390-b8f8-70b3bea76e99.jfif"/>
          <p:cNvPicPr>
            <a:picLocks noChangeAspect="1"/>
          </p:cNvPicPr>
          <p:nvPr/>
        </p:nvPicPr>
        <p:blipFill>
          <a:blip r:embed="rId2" cstate="print"/>
          <a:stretch>
            <a:fillRect/>
          </a:stretch>
        </p:blipFill>
        <p:spPr>
          <a:xfrm>
            <a:off x="1979712" y="843558"/>
            <a:ext cx="5472608" cy="4104456"/>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a89a7b73-4c22-495c-8955-23185014aeea.jfif"/>
          <p:cNvPicPr>
            <a:picLocks noChangeAspect="1"/>
          </p:cNvPicPr>
          <p:nvPr/>
        </p:nvPicPr>
        <p:blipFill>
          <a:blip r:embed="rId2" cstate="print"/>
          <a:stretch>
            <a:fillRect/>
          </a:stretch>
        </p:blipFill>
        <p:spPr>
          <a:xfrm>
            <a:off x="251520" y="915566"/>
            <a:ext cx="2970330" cy="3960440"/>
          </a:xfrm>
          <a:prstGeom prst="rect">
            <a:avLst/>
          </a:prstGeom>
        </p:spPr>
      </p:pic>
      <p:pic>
        <p:nvPicPr>
          <p:cNvPr id="15" name="Image 14" descr="e8ed0051-f172-4012-88bd-fb98047dce42.jfif"/>
          <p:cNvPicPr>
            <a:picLocks noChangeAspect="1"/>
          </p:cNvPicPr>
          <p:nvPr/>
        </p:nvPicPr>
        <p:blipFill>
          <a:blip r:embed="rId3" cstate="print"/>
          <a:stretch>
            <a:fillRect/>
          </a:stretch>
        </p:blipFill>
        <p:spPr>
          <a:xfrm>
            <a:off x="3707904" y="915566"/>
            <a:ext cx="5280587" cy="396044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1" name="Image 10" descr="85b0374d-c657-413a-8969-0592c7322296.jfif"/>
          <p:cNvPicPr>
            <a:picLocks noChangeAspect="1"/>
          </p:cNvPicPr>
          <p:nvPr/>
        </p:nvPicPr>
        <p:blipFill>
          <a:blip r:embed="rId2" cstate="print"/>
          <a:stretch>
            <a:fillRect/>
          </a:stretch>
        </p:blipFill>
        <p:spPr>
          <a:xfrm>
            <a:off x="1835696" y="843558"/>
            <a:ext cx="5517232" cy="4137924"/>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4" name="Image 13" descr="4757ab9f-e68c-4317-afe2-82ba9b5d135b.jfif"/>
          <p:cNvPicPr>
            <a:picLocks noChangeAspect="1"/>
          </p:cNvPicPr>
          <p:nvPr/>
        </p:nvPicPr>
        <p:blipFill>
          <a:blip r:embed="rId2" cstate="print"/>
          <a:srcRect t="23400" b="27600"/>
          <a:stretch>
            <a:fillRect/>
          </a:stretch>
        </p:blipFill>
        <p:spPr>
          <a:xfrm>
            <a:off x="1619672" y="915566"/>
            <a:ext cx="6061982" cy="396044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5" name="Image 14" descr="a5f4d3c5-b695-469d-992d-2b74b88f1abd.jfif"/>
          <p:cNvPicPr>
            <a:picLocks noChangeAspect="1"/>
          </p:cNvPicPr>
          <p:nvPr/>
        </p:nvPicPr>
        <p:blipFill>
          <a:blip r:embed="rId2" cstate="print"/>
          <a:srcRect l="15350" t="24800" r="24800" b="22000"/>
          <a:stretch>
            <a:fillRect/>
          </a:stretch>
        </p:blipFill>
        <p:spPr>
          <a:xfrm>
            <a:off x="1619672" y="915566"/>
            <a:ext cx="6048671" cy="403244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6" name="Image 15" descr="685c8f1d-4eee-429b-87b6-e892dbae2b31.jfif"/>
          <p:cNvPicPr>
            <a:picLocks noChangeAspect="1"/>
          </p:cNvPicPr>
          <p:nvPr/>
        </p:nvPicPr>
        <p:blipFill>
          <a:blip r:embed="rId2" cstate="print"/>
          <a:stretch>
            <a:fillRect/>
          </a:stretch>
        </p:blipFill>
        <p:spPr>
          <a:xfrm>
            <a:off x="1907704" y="843558"/>
            <a:ext cx="5472608" cy="4104456"/>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4" name="Image 13" descr="86e39a8e-e318-4196-a5c9-457a29da73d0.jfif"/>
          <p:cNvPicPr>
            <a:picLocks noChangeAspect="1"/>
          </p:cNvPicPr>
          <p:nvPr/>
        </p:nvPicPr>
        <p:blipFill>
          <a:blip r:embed="rId2" cstate="print"/>
          <a:stretch>
            <a:fillRect/>
          </a:stretch>
        </p:blipFill>
        <p:spPr>
          <a:xfrm>
            <a:off x="5580112" y="915566"/>
            <a:ext cx="2880320" cy="3840426"/>
          </a:xfrm>
          <a:prstGeom prst="rect">
            <a:avLst/>
          </a:prstGeom>
        </p:spPr>
      </p:pic>
      <p:pic>
        <p:nvPicPr>
          <p:cNvPr id="13" name="Image 12" descr="99df282b-374f-4aa3-a42c-40f0634ffccd.jfif"/>
          <p:cNvPicPr>
            <a:picLocks noChangeAspect="1"/>
          </p:cNvPicPr>
          <p:nvPr/>
        </p:nvPicPr>
        <p:blipFill>
          <a:blip r:embed="rId3" cstate="print"/>
          <a:stretch>
            <a:fillRect/>
          </a:stretch>
        </p:blipFill>
        <p:spPr>
          <a:xfrm>
            <a:off x="467544" y="915566"/>
            <a:ext cx="3008933" cy="401191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8f30cacb-080f-42e1-8593-8a0231e39c62.jfif"/>
          <p:cNvPicPr>
            <a:picLocks noChangeAspect="1"/>
          </p:cNvPicPr>
          <p:nvPr/>
        </p:nvPicPr>
        <p:blipFill>
          <a:blip r:embed="rId2" cstate="print"/>
          <a:stretch>
            <a:fillRect/>
          </a:stretch>
        </p:blipFill>
        <p:spPr>
          <a:xfrm>
            <a:off x="611560" y="843558"/>
            <a:ext cx="3080940" cy="4107920"/>
          </a:xfrm>
          <a:prstGeom prst="rect">
            <a:avLst/>
          </a:prstGeom>
        </p:spPr>
      </p:pic>
      <p:pic>
        <p:nvPicPr>
          <p:cNvPr id="11" name="Image 10" descr="3282c264-cf7b-4466-b274-2e93dd6c5745.jfif"/>
          <p:cNvPicPr>
            <a:picLocks noChangeAspect="1"/>
          </p:cNvPicPr>
          <p:nvPr/>
        </p:nvPicPr>
        <p:blipFill>
          <a:blip r:embed="rId3" cstate="print"/>
          <a:srcRect l="10801" t="20600" r="-399" b="27600"/>
          <a:stretch>
            <a:fillRect/>
          </a:stretch>
        </p:blipFill>
        <p:spPr>
          <a:xfrm>
            <a:off x="4211960" y="1419622"/>
            <a:ext cx="3456384" cy="266429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4" name="Image 13" descr="b7980d34-b58f-4e87-b4c3-0d3510b9732a.jfif"/>
          <p:cNvPicPr>
            <a:picLocks noChangeAspect="1"/>
          </p:cNvPicPr>
          <p:nvPr/>
        </p:nvPicPr>
        <p:blipFill>
          <a:blip r:embed="rId2" cstate="print"/>
          <a:srcRect l="19231" t="32479"/>
          <a:stretch>
            <a:fillRect/>
          </a:stretch>
        </p:blipFill>
        <p:spPr>
          <a:xfrm>
            <a:off x="1403648" y="987574"/>
            <a:ext cx="6316651" cy="396044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IMGP2509.JPG"/>
          <p:cNvPicPr>
            <a:picLocks noChangeAspect="1"/>
          </p:cNvPicPr>
          <p:nvPr/>
        </p:nvPicPr>
        <p:blipFill>
          <a:blip r:embed="rId2" cstate="print"/>
          <a:stretch>
            <a:fillRect/>
          </a:stretch>
        </p:blipFill>
        <p:spPr>
          <a:xfrm>
            <a:off x="1547664" y="915566"/>
            <a:ext cx="6120680" cy="405522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 name="Image 8" descr="94a10ba6-8ee5-4308-af7b-ec2890234c64.jfif"/>
          <p:cNvPicPr>
            <a:picLocks noChangeAspect="1"/>
          </p:cNvPicPr>
          <p:nvPr/>
        </p:nvPicPr>
        <p:blipFill>
          <a:blip r:embed="rId2" cstate="print"/>
          <a:stretch>
            <a:fillRect/>
          </a:stretch>
        </p:blipFill>
        <p:spPr>
          <a:xfrm>
            <a:off x="1763688" y="339502"/>
            <a:ext cx="5661248" cy="4245936"/>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IMGP2513.JPG"/>
          <p:cNvPicPr>
            <a:picLocks noChangeAspect="1"/>
          </p:cNvPicPr>
          <p:nvPr/>
        </p:nvPicPr>
        <p:blipFill>
          <a:blip r:embed="rId2" cstate="print"/>
          <a:stretch>
            <a:fillRect/>
          </a:stretch>
        </p:blipFill>
        <p:spPr>
          <a:xfrm>
            <a:off x="1619672" y="915566"/>
            <a:ext cx="6041860" cy="4003007"/>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1" name="Image 10" descr="IMGP2522.JPG"/>
          <p:cNvPicPr>
            <a:picLocks noChangeAspect="1"/>
          </p:cNvPicPr>
          <p:nvPr/>
        </p:nvPicPr>
        <p:blipFill>
          <a:blip r:embed="rId2" cstate="print"/>
          <a:srcRect l="24973" t="19743"/>
          <a:stretch>
            <a:fillRect/>
          </a:stretch>
        </p:blipFill>
        <p:spPr>
          <a:xfrm>
            <a:off x="1619672" y="843558"/>
            <a:ext cx="5839274" cy="4138429"/>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t>
            </a:r>
            <a:r>
              <a:rPr lang="fr-FR" sz="3600" b="1" dirty="0" err="1">
                <a:latin typeface="Segoe Script" pitchFamily="34" charset="0"/>
              </a:rPr>
              <a:t>Lycastes</a:t>
            </a:r>
            <a:r>
              <a:rPr lang="fr-FR" sz="3600" b="1" dirty="0">
                <a:latin typeface="Segoe Script" pitchFamily="34" charset="0"/>
              </a:rPr>
              <a:t> et </a:t>
            </a:r>
            <a:r>
              <a:rPr lang="fr-FR" sz="3600" b="1" dirty="0" err="1">
                <a:latin typeface="Segoe Script" pitchFamily="34" charset="0"/>
              </a:rPr>
              <a:t>Anguloas</a:t>
            </a:r>
            <a:endParaRPr lang="fr-FR" sz="3600" b="1" dirty="0">
              <a:latin typeface="Segoe Script" pitchFamily="34" charset="0"/>
            </a:endParaRP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1" name="Image 10" descr="IMGP2512.JPG"/>
          <p:cNvPicPr>
            <a:picLocks noChangeAspect="1"/>
          </p:cNvPicPr>
          <p:nvPr/>
        </p:nvPicPr>
        <p:blipFill>
          <a:blip r:embed="rId2" cstate="print"/>
          <a:stretch>
            <a:fillRect/>
          </a:stretch>
        </p:blipFill>
        <p:spPr>
          <a:xfrm>
            <a:off x="179512" y="915565"/>
            <a:ext cx="2664296" cy="4025163"/>
          </a:xfrm>
          <a:prstGeom prst="rect">
            <a:avLst/>
          </a:prstGeom>
        </p:spPr>
      </p:pic>
      <p:pic>
        <p:nvPicPr>
          <p:cNvPr id="14" name="Image 13" descr="IMGP2518.JPG"/>
          <p:cNvPicPr>
            <a:picLocks noChangeAspect="1"/>
          </p:cNvPicPr>
          <p:nvPr/>
        </p:nvPicPr>
        <p:blipFill>
          <a:blip r:embed="rId3" cstate="print"/>
          <a:stretch>
            <a:fillRect/>
          </a:stretch>
        </p:blipFill>
        <p:spPr>
          <a:xfrm>
            <a:off x="3275856" y="1131590"/>
            <a:ext cx="5369299" cy="3557405"/>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1" name="Image 10" descr="2f34d3c6-5f41-4733-8238-53cf9d4af0d0.jfif"/>
          <p:cNvPicPr>
            <a:picLocks noChangeAspect="1"/>
          </p:cNvPicPr>
          <p:nvPr/>
        </p:nvPicPr>
        <p:blipFill>
          <a:blip r:embed="rId2" cstate="print"/>
          <a:stretch>
            <a:fillRect/>
          </a:stretch>
        </p:blipFill>
        <p:spPr>
          <a:xfrm>
            <a:off x="1835696" y="771550"/>
            <a:ext cx="5568619" cy="4176464"/>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22" name="Image 21" descr="IMGP2572.JPG"/>
          <p:cNvPicPr>
            <a:picLocks noChangeAspect="1"/>
          </p:cNvPicPr>
          <p:nvPr/>
        </p:nvPicPr>
        <p:blipFill>
          <a:blip r:embed="rId2" cstate="print"/>
          <a:stretch>
            <a:fillRect/>
          </a:stretch>
        </p:blipFill>
        <p:spPr>
          <a:xfrm>
            <a:off x="1403648" y="771550"/>
            <a:ext cx="6412348" cy="4248472"/>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IMGP2581.JPG"/>
          <p:cNvPicPr>
            <a:picLocks noChangeAspect="1"/>
          </p:cNvPicPr>
          <p:nvPr/>
        </p:nvPicPr>
        <p:blipFill>
          <a:blip r:embed="rId2" cstate="print"/>
          <a:srcRect t="22000" r="28666"/>
          <a:stretch>
            <a:fillRect/>
          </a:stretch>
        </p:blipFill>
        <p:spPr>
          <a:xfrm>
            <a:off x="1619672" y="771550"/>
            <a:ext cx="5832648" cy="4225512"/>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9d56b654-cf29-46a7-a721-5cbc6a6705ba.jfif"/>
          <p:cNvPicPr>
            <a:picLocks noChangeAspect="1"/>
          </p:cNvPicPr>
          <p:nvPr/>
        </p:nvPicPr>
        <p:blipFill>
          <a:blip r:embed="rId2" cstate="print"/>
          <a:stretch>
            <a:fillRect/>
          </a:stretch>
        </p:blipFill>
        <p:spPr>
          <a:xfrm>
            <a:off x="251520" y="771550"/>
            <a:ext cx="2355711" cy="4187929"/>
          </a:xfrm>
          <a:prstGeom prst="rect">
            <a:avLst/>
          </a:prstGeom>
        </p:spPr>
      </p:pic>
      <p:pic>
        <p:nvPicPr>
          <p:cNvPr id="17" name="Image 16" descr="43e4dd7f-ef66-4bdc-98e1-2f5fef3360cd.jfif"/>
          <p:cNvPicPr>
            <a:picLocks noChangeAspect="1"/>
          </p:cNvPicPr>
          <p:nvPr/>
        </p:nvPicPr>
        <p:blipFill>
          <a:blip r:embed="rId3" cstate="print"/>
          <a:stretch>
            <a:fillRect/>
          </a:stretch>
        </p:blipFill>
        <p:spPr>
          <a:xfrm>
            <a:off x="6372200" y="771550"/>
            <a:ext cx="2376264" cy="4224469"/>
          </a:xfrm>
          <a:prstGeom prst="rect">
            <a:avLst/>
          </a:prstGeom>
        </p:spPr>
      </p:pic>
      <p:pic>
        <p:nvPicPr>
          <p:cNvPr id="18" name="Image 17" descr="2a4a2148-4e82-4894-a899-49930cb5e527.jfif"/>
          <p:cNvPicPr>
            <a:picLocks noChangeAspect="1"/>
          </p:cNvPicPr>
          <p:nvPr/>
        </p:nvPicPr>
        <p:blipFill>
          <a:blip r:embed="rId4" cstate="print"/>
          <a:srcRect l="7067" t="13601" r="14534" b="8001"/>
          <a:stretch>
            <a:fillRect/>
          </a:stretch>
        </p:blipFill>
        <p:spPr>
          <a:xfrm>
            <a:off x="2843808" y="843558"/>
            <a:ext cx="3078342" cy="4104456"/>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4" name="Image 13" descr="5ebcc248-e39f-4e40-bfc1-048d7b5c7cd4.jfif"/>
          <p:cNvPicPr>
            <a:picLocks noChangeAspect="1"/>
          </p:cNvPicPr>
          <p:nvPr/>
        </p:nvPicPr>
        <p:blipFill>
          <a:blip r:embed="rId2" cstate="print"/>
          <a:srcRect b="14362"/>
          <a:stretch>
            <a:fillRect/>
          </a:stretch>
        </p:blipFill>
        <p:spPr>
          <a:xfrm>
            <a:off x="6228184" y="915566"/>
            <a:ext cx="2664296" cy="4056241"/>
          </a:xfrm>
          <a:prstGeom prst="rect">
            <a:avLst/>
          </a:prstGeom>
        </p:spPr>
      </p:pic>
      <p:pic>
        <p:nvPicPr>
          <p:cNvPr id="16" name="Image 15" descr="7c9d134f-b6a8-40f3-bc57-ec3e99b8032b.jfif"/>
          <p:cNvPicPr>
            <a:picLocks noChangeAspect="1"/>
          </p:cNvPicPr>
          <p:nvPr/>
        </p:nvPicPr>
        <p:blipFill>
          <a:blip r:embed="rId3" cstate="print"/>
          <a:stretch>
            <a:fillRect/>
          </a:stretch>
        </p:blipFill>
        <p:spPr>
          <a:xfrm>
            <a:off x="179512" y="915566"/>
            <a:ext cx="3024336" cy="4032447"/>
          </a:xfrm>
          <a:prstGeom prst="rect">
            <a:avLst/>
          </a:prstGeom>
        </p:spPr>
      </p:pic>
      <p:pic>
        <p:nvPicPr>
          <p:cNvPr id="17" name="Image 16" descr="IMGP2582.JPG"/>
          <p:cNvPicPr>
            <a:picLocks noChangeAspect="1"/>
          </p:cNvPicPr>
          <p:nvPr/>
        </p:nvPicPr>
        <p:blipFill>
          <a:blip r:embed="rId4" cstate="print"/>
          <a:srcRect l="23836" t="23163" r="22532"/>
          <a:stretch>
            <a:fillRect/>
          </a:stretch>
        </p:blipFill>
        <p:spPr>
          <a:xfrm rot="1039342">
            <a:off x="3544443" y="1995963"/>
            <a:ext cx="2263958" cy="2148988"/>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4" name="Image 13" descr="029fbaa9-5ef8-4b8a-aaab-2c423286ed35.jfif"/>
          <p:cNvPicPr>
            <a:picLocks noChangeAspect="1"/>
          </p:cNvPicPr>
          <p:nvPr/>
        </p:nvPicPr>
        <p:blipFill>
          <a:blip r:embed="rId2" cstate="print"/>
          <a:stretch>
            <a:fillRect/>
          </a:stretch>
        </p:blipFill>
        <p:spPr>
          <a:xfrm>
            <a:off x="1835696" y="843558"/>
            <a:ext cx="5616624" cy="4212468"/>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1" name="Image 10" descr="9c75404c-402a-4738-b0b2-d32152a8fa54.jfif"/>
          <p:cNvPicPr>
            <a:picLocks noChangeAspect="1"/>
          </p:cNvPicPr>
          <p:nvPr/>
        </p:nvPicPr>
        <p:blipFill>
          <a:blip r:embed="rId2" cstate="print"/>
          <a:stretch>
            <a:fillRect/>
          </a:stretch>
        </p:blipFill>
        <p:spPr>
          <a:xfrm>
            <a:off x="1763688" y="771550"/>
            <a:ext cx="5616624" cy="42124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8" name="Image 7" descr="11ce6ab7-5998-4e07-b397-e909be9133de.jfif"/>
          <p:cNvPicPr>
            <a:picLocks noChangeAspect="1"/>
          </p:cNvPicPr>
          <p:nvPr/>
        </p:nvPicPr>
        <p:blipFill>
          <a:blip r:embed="rId2" cstate="print"/>
          <a:stretch>
            <a:fillRect/>
          </a:stretch>
        </p:blipFill>
        <p:spPr>
          <a:xfrm>
            <a:off x="539552" y="339502"/>
            <a:ext cx="3312368" cy="4416491"/>
          </a:xfrm>
          <a:prstGeom prst="rect">
            <a:avLst/>
          </a:prstGeom>
        </p:spPr>
      </p:pic>
      <p:pic>
        <p:nvPicPr>
          <p:cNvPr id="60418" name="Picture 2" descr="L'abus d'alcool est dangereux pour la santé - Le BDO"/>
          <p:cNvPicPr>
            <a:picLocks noChangeAspect="1" noChangeArrowheads="1"/>
          </p:cNvPicPr>
          <p:nvPr/>
        </p:nvPicPr>
        <p:blipFill>
          <a:blip r:embed="rId3" cstate="print"/>
          <a:srcRect/>
          <a:stretch>
            <a:fillRect/>
          </a:stretch>
        </p:blipFill>
        <p:spPr bwMode="auto">
          <a:xfrm>
            <a:off x="4283968" y="1059582"/>
            <a:ext cx="4553273" cy="2779041"/>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5" name="Image 14" descr="300e854e-01e6-4364-8ed8-42389ba012c4.jfif"/>
          <p:cNvPicPr>
            <a:picLocks noChangeAspect="1"/>
          </p:cNvPicPr>
          <p:nvPr/>
        </p:nvPicPr>
        <p:blipFill>
          <a:blip r:embed="rId2" cstate="print"/>
          <a:stretch>
            <a:fillRect/>
          </a:stretch>
        </p:blipFill>
        <p:spPr>
          <a:xfrm>
            <a:off x="5364088" y="771550"/>
            <a:ext cx="2376264" cy="4224468"/>
          </a:xfrm>
          <a:prstGeom prst="rect">
            <a:avLst/>
          </a:prstGeom>
        </p:spPr>
      </p:pic>
      <p:pic>
        <p:nvPicPr>
          <p:cNvPr id="20" name="Image 19" descr="7c2ca248-2bdf-48ed-980a-58c81151bd4c.jfif"/>
          <p:cNvPicPr>
            <a:picLocks noChangeAspect="1"/>
          </p:cNvPicPr>
          <p:nvPr/>
        </p:nvPicPr>
        <p:blipFill>
          <a:blip r:embed="rId3" cstate="print"/>
          <a:stretch>
            <a:fillRect/>
          </a:stretch>
        </p:blipFill>
        <p:spPr>
          <a:xfrm>
            <a:off x="971600" y="843558"/>
            <a:ext cx="3062939" cy="4083918"/>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6ac45a25-3cb1-4633-b989-c6f0411f6937.jfif"/>
          <p:cNvPicPr>
            <a:picLocks noChangeAspect="1"/>
          </p:cNvPicPr>
          <p:nvPr/>
        </p:nvPicPr>
        <p:blipFill>
          <a:blip r:embed="rId2" cstate="print"/>
          <a:stretch>
            <a:fillRect/>
          </a:stretch>
        </p:blipFill>
        <p:spPr>
          <a:xfrm>
            <a:off x="5220072" y="843558"/>
            <a:ext cx="3096344" cy="4128458"/>
          </a:xfrm>
          <a:prstGeom prst="rect">
            <a:avLst/>
          </a:prstGeom>
        </p:spPr>
      </p:pic>
      <p:pic>
        <p:nvPicPr>
          <p:cNvPr id="15" name="Image 14" descr="956c3751-3e15-4bd3-9c93-f8a41729c204.jfif"/>
          <p:cNvPicPr>
            <a:picLocks noChangeAspect="1"/>
          </p:cNvPicPr>
          <p:nvPr/>
        </p:nvPicPr>
        <p:blipFill>
          <a:blip r:embed="rId3" cstate="print"/>
          <a:stretch>
            <a:fillRect/>
          </a:stretch>
        </p:blipFill>
        <p:spPr>
          <a:xfrm>
            <a:off x="1187624" y="843558"/>
            <a:ext cx="2308757" cy="4104456"/>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5" name="Image 14" descr="23431b64-c528-4db0-978e-bde640a5628a.jfif"/>
          <p:cNvPicPr>
            <a:picLocks noChangeAspect="1"/>
          </p:cNvPicPr>
          <p:nvPr/>
        </p:nvPicPr>
        <p:blipFill>
          <a:blip r:embed="rId2" cstate="print"/>
          <a:stretch>
            <a:fillRect/>
          </a:stretch>
        </p:blipFill>
        <p:spPr>
          <a:xfrm>
            <a:off x="2987824" y="915566"/>
            <a:ext cx="3024336" cy="4032448"/>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7cbedaf8-e3e1-43fd-a280-a13c5884b0bf.jfif"/>
          <p:cNvPicPr>
            <a:picLocks noChangeAspect="1"/>
          </p:cNvPicPr>
          <p:nvPr/>
        </p:nvPicPr>
        <p:blipFill>
          <a:blip r:embed="rId2" cstate="print"/>
          <a:stretch>
            <a:fillRect/>
          </a:stretch>
        </p:blipFill>
        <p:spPr>
          <a:xfrm>
            <a:off x="251520" y="987574"/>
            <a:ext cx="2916325" cy="3888432"/>
          </a:xfrm>
          <a:prstGeom prst="rect">
            <a:avLst/>
          </a:prstGeom>
        </p:spPr>
      </p:pic>
      <p:pic>
        <p:nvPicPr>
          <p:cNvPr id="14" name="Image 13" descr="IMGP2517.JPG"/>
          <p:cNvPicPr>
            <a:picLocks noChangeAspect="1"/>
          </p:cNvPicPr>
          <p:nvPr/>
        </p:nvPicPr>
        <p:blipFill>
          <a:blip r:embed="rId3" cstate="print"/>
          <a:stretch>
            <a:fillRect/>
          </a:stretch>
        </p:blipFill>
        <p:spPr>
          <a:xfrm>
            <a:off x="3347864" y="1059582"/>
            <a:ext cx="5609812" cy="3716756"/>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9" name="Image 18" descr="53c4dfec-803e-4652-a504-148df254aa32.jfif"/>
          <p:cNvPicPr>
            <a:picLocks noChangeAspect="1"/>
          </p:cNvPicPr>
          <p:nvPr/>
        </p:nvPicPr>
        <p:blipFill>
          <a:blip r:embed="rId2" cstate="print"/>
          <a:stretch>
            <a:fillRect/>
          </a:stretch>
        </p:blipFill>
        <p:spPr>
          <a:xfrm>
            <a:off x="683568" y="843558"/>
            <a:ext cx="3096344" cy="4128458"/>
          </a:xfrm>
          <a:prstGeom prst="rect">
            <a:avLst/>
          </a:prstGeom>
        </p:spPr>
      </p:pic>
      <p:pic>
        <p:nvPicPr>
          <p:cNvPr id="23" name="Image 22" descr="1080cddc-fc75-4912-b103-aa19fd88f3fc.jfif"/>
          <p:cNvPicPr>
            <a:picLocks noChangeAspect="1"/>
          </p:cNvPicPr>
          <p:nvPr/>
        </p:nvPicPr>
        <p:blipFill>
          <a:blip r:embed="rId3" cstate="print"/>
          <a:stretch>
            <a:fillRect/>
          </a:stretch>
        </p:blipFill>
        <p:spPr>
          <a:xfrm>
            <a:off x="5220072" y="843558"/>
            <a:ext cx="3096344" cy="4128458"/>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3" name="Image 12" descr="52c831b8-8ef6-47ea-8606-34ebba6af765.jfif"/>
          <p:cNvPicPr>
            <a:picLocks noChangeAspect="1"/>
          </p:cNvPicPr>
          <p:nvPr/>
        </p:nvPicPr>
        <p:blipFill>
          <a:blip r:embed="rId2" cstate="print"/>
          <a:stretch>
            <a:fillRect/>
          </a:stretch>
        </p:blipFill>
        <p:spPr>
          <a:xfrm>
            <a:off x="1115616" y="843558"/>
            <a:ext cx="3116945" cy="4155926"/>
          </a:xfrm>
          <a:prstGeom prst="rect">
            <a:avLst/>
          </a:prstGeom>
        </p:spPr>
      </p:pic>
      <p:pic>
        <p:nvPicPr>
          <p:cNvPr id="16" name="Image 15" descr="11837210-4598-4ec6-accd-250949a30c84.jfif"/>
          <p:cNvPicPr>
            <a:picLocks noChangeAspect="1"/>
          </p:cNvPicPr>
          <p:nvPr/>
        </p:nvPicPr>
        <p:blipFill>
          <a:blip r:embed="rId3" cstate="print"/>
          <a:stretch>
            <a:fillRect/>
          </a:stretch>
        </p:blipFill>
        <p:spPr>
          <a:xfrm>
            <a:off x="5364088" y="843557"/>
            <a:ext cx="3168352" cy="4224469"/>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4" name="Image 13" descr="IMGP2569.JPG"/>
          <p:cNvPicPr>
            <a:picLocks noChangeAspect="1"/>
          </p:cNvPicPr>
          <p:nvPr/>
        </p:nvPicPr>
        <p:blipFill>
          <a:blip r:embed="rId2" cstate="print"/>
          <a:stretch>
            <a:fillRect/>
          </a:stretch>
        </p:blipFill>
        <p:spPr>
          <a:xfrm>
            <a:off x="1475656" y="771550"/>
            <a:ext cx="6395089" cy="4237037"/>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6" name="Image 15" descr="709cb4e9-3f1c-4adf-851c-82214cd3768e.jfif"/>
          <p:cNvPicPr>
            <a:picLocks noChangeAspect="1"/>
          </p:cNvPicPr>
          <p:nvPr/>
        </p:nvPicPr>
        <p:blipFill>
          <a:blip r:embed="rId2" cstate="print"/>
          <a:stretch>
            <a:fillRect/>
          </a:stretch>
        </p:blipFill>
        <p:spPr>
          <a:xfrm>
            <a:off x="6588224" y="843558"/>
            <a:ext cx="2216195" cy="3939902"/>
          </a:xfrm>
          <a:prstGeom prst="rect">
            <a:avLst/>
          </a:prstGeom>
        </p:spPr>
      </p:pic>
      <p:pic>
        <p:nvPicPr>
          <p:cNvPr id="22" name="Image 21" descr="IMGP2579.JPG"/>
          <p:cNvPicPr>
            <a:picLocks noChangeAspect="1"/>
          </p:cNvPicPr>
          <p:nvPr/>
        </p:nvPicPr>
        <p:blipFill>
          <a:blip r:embed="rId3" cstate="print"/>
          <a:stretch>
            <a:fillRect/>
          </a:stretch>
        </p:blipFill>
        <p:spPr>
          <a:xfrm>
            <a:off x="179512" y="843558"/>
            <a:ext cx="5897844" cy="390759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8" name="Image 17" descr="9700c788-9b59-4c1f-8a4d-e4e9ef2680ff.jfif"/>
          <p:cNvPicPr>
            <a:picLocks noChangeAspect="1"/>
          </p:cNvPicPr>
          <p:nvPr/>
        </p:nvPicPr>
        <p:blipFill>
          <a:blip r:embed="rId2" cstate="print"/>
          <a:stretch>
            <a:fillRect/>
          </a:stretch>
        </p:blipFill>
        <p:spPr>
          <a:xfrm>
            <a:off x="6372200" y="915566"/>
            <a:ext cx="2227748" cy="3960441"/>
          </a:xfrm>
          <a:prstGeom prst="rect">
            <a:avLst/>
          </a:prstGeom>
        </p:spPr>
      </p:pic>
      <p:pic>
        <p:nvPicPr>
          <p:cNvPr id="19" name="Image 18" descr="IMGP2575.JPG"/>
          <p:cNvPicPr>
            <a:picLocks noChangeAspect="1"/>
          </p:cNvPicPr>
          <p:nvPr/>
        </p:nvPicPr>
        <p:blipFill>
          <a:blip r:embed="rId3" cstate="print"/>
          <a:srcRect l="24956" t="17800"/>
          <a:stretch>
            <a:fillRect/>
          </a:stretch>
        </p:blipFill>
        <p:spPr>
          <a:xfrm>
            <a:off x="107504" y="843558"/>
            <a:ext cx="5544616" cy="4023847"/>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ZoneTexte 6"/>
          <p:cNvSpPr txBox="1"/>
          <p:nvPr/>
        </p:nvSpPr>
        <p:spPr>
          <a:xfrm>
            <a:off x="179512" y="195486"/>
            <a:ext cx="8784976" cy="2031325"/>
          </a:xfrm>
          <a:prstGeom prst="rect">
            <a:avLst/>
          </a:prstGeom>
          <a:noFill/>
        </p:spPr>
        <p:txBody>
          <a:bodyPr wrap="square" rtlCol="0">
            <a:spAutoFit/>
          </a:bodyPr>
          <a:lstStyle/>
          <a:p>
            <a:pPr algn="ctr"/>
            <a:r>
              <a:rPr lang="fr-FR" sz="3600" b="1" dirty="0">
                <a:latin typeface="Segoe Script" pitchFamily="34" charset="0"/>
              </a:rPr>
              <a:t>Les Autres Orchidées</a:t>
            </a:r>
          </a:p>
          <a:p>
            <a:pPr algn="ctr"/>
            <a:endParaRPr lang="fr-FR" sz="7200" b="1" dirty="0">
              <a:latin typeface="Segoe Script" pitchFamily="34" charset="0"/>
            </a:endParaRPr>
          </a:p>
          <a:p>
            <a:pPr algn="ctr"/>
            <a:r>
              <a:rPr lang="fr-FR" b="1" dirty="0">
                <a:latin typeface="Segoe Script" pitchFamily="34" charset="0"/>
              </a:rPr>
              <a:t>                       </a:t>
            </a:r>
          </a:p>
        </p:txBody>
      </p:sp>
      <p:sp>
        <p:nvSpPr>
          <p:cNvPr id="18436" name="AutoShape 4"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0" name="AutoShape 8"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8442" name="AutoShape 10" descr="Rhynchostylis gigantea var peach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6" name="AutoShape 4"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78" name="AutoShape 6" descr="Rhynchostylis gigantea alba - Patrick POLBOS Orchids"/>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8680" name="AutoShape 8" descr="https://www.patrickpolbosorchids.fr/boutique/2296-thickbox/rhynchostylis-gigantea-alba.jp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2" name="ZoneTexte 11"/>
          <p:cNvSpPr txBox="1"/>
          <p:nvPr/>
        </p:nvSpPr>
        <p:spPr>
          <a:xfrm>
            <a:off x="179512" y="195486"/>
            <a:ext cx="8784976" cy="2954655"/>
          </a:xfrm>
          <a:prstGeom prst="rect">
            <a:avLst/>
          </a:prstGeom>
          <a:noFill/>
        </p:spPr>
        <p:txBody>
          <a:bodyPr wrap="square" rtlCol="0">
            <a:spAutoFit/>
          </a:bodyPr>
          <a:lstStyle/>
          <a:p>
            <a:pPr algn="ctr"/>
            <a:endParaRPr lang="fr-FR" sz="4000" b="1" dirty="0">
              <a:latin typeface="Segoe Script" pitchFamily="34" charset="0"/>
            </a:endParaRPr>
          </a:p>
          <a:p>
            <a:endParaRPr lang="fr-FR" sz="2800" dirty="0"/>
          </a:p>
          <a:p>
            <a:pPr algn="just"/>
            <a:r>
              <a:rPr lang="fr-FR" sz="2800" dirty="0"/>
              <a:t>                                    </a:t>
            </a:r>
          </a:p>
          <a:p>
            <a:pPr algn="ctr"/>
            <a:endParaRPr lang="fr-FR" sz="7200" b="1" dirty="0">
              <a:latin typeface="Segoe Script" pitchFamily="34" charset="0"/>
            </a:endParaRPr>
          </a:p>
          <a:p>
            <a:pPr algn="ctr"/>
            <a:r>
              <a:rPr lang="fr-FR" b="1" dirty="0">
                <a:latin typeface="Segoe Script" pitchFamily="34" charset="0"/>
              </a:rPr>
              <a:t>                       </a:t>
            </a:r>
          </a:p>
        </p:txBody>
      </p:sp>
      <p:pic>
        <p:nvPicPr>
          <p:cNvPr id="14" name="Image 13" descr="982c958e-b286-4cff-88a4-655a81cc9ec1.jfif"/>
          <p:cNvPicPr>
            <a:picLocks noChangeAspect="1"/>
          </p:cNvPicPr>
          <p:nvPr/>
        </p:nvPicPr>
        <p:blipFill>
          <a:blip r:embed="rId2" cstate="print"/>
          <a:stretch>
            <a:fillRect/>
          </a:stretch>
        </p:blipFill>
        <p:spPr>
          <a:xfrm>
            <a:off x="755576" y="1059582"/>
            <a:ext cx="2880320" cy="3840426"/>
          </a:xfrm>
          <a:prstGeom prst="rect">
            <a:avLst/>
          </a:prstGeom>
        </p:spPr>
      </p:pic>
      <p:pic>
        <p:nvPicPr>
          <p:cNvPr id="13" name="Image 12" descr="IMGP2501.JPG"/>
          <p:cNvPicPr>
            <a:picLocks noChangeAspect="1"/>
          </p:cNvPicPr>
          <p:nvPr/>
        </p:nvPicPr>
        <p:blipFill>
          <a:blip r:embed="rId3" cstate="print"/>
          <a:stretch>
            <a:fillRect/>
          </a:stretch>
        </p:blipFill>
        <p:spPr>
          <a:xfrm>
            <a:off x="5364088" y="1059582"/>
            <a:ext cx="2560198" cy="3867894"/>
          </a:xfrm>
          <a:prstGeom prst="rect">
            <a:avLst/>
          </a:prstGeom>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741</Words>
  <Application>Microsoft Office PowerPoint</Application>
  <PresentationFormat>Affichage à l'écran (16:9)</PresentationFormat>
  <Paragraphs>570</Paragraphs>
  <Slides>106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106</vt:i4>
      </vt:variant>
    </vt:vector>
  </HeadingPairs>
  <TitlesOfParts>
    <vt:vector size="110" baseType="lpstr">
      <vt:lpstr>Arial</vt:lpstr>
      <vt:lpstr>Calibri</vt:lpstr>
      <vt:lpstr>Segoe Script</vt:lpstr>
      <vt:lpstr>Thème Office</vt:lpstr>
      <vt:lpstr>Présentation PowerPoint</vt:lpstr>
      <vt:lpstr>Les Orchidées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gilles lllll</dc:creator>
  <cp:lastModifiedBy>Jean-Pierre FOURLON</cp:lastModifiedBy>
  <cp:revision>151</cp:revision>
  <dcterms:created xsi:type="dcterms:W3CDTF">2020-10-15T05:21:21Z</dcterms:created>
  <dcterms:modified xsi:type="dcterms:W3CDTF">2026-05-24T09:14:18Z</dcterms:modified>
</cp:coreProperties>
</file>